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866" r:id="rId5"/>
    <p:sldId id="256" r:id="rId6"/>
    <p:sldId id="3849" r:id="rId7"/>
    <p:sldId id="3846" r:id="rId8"/>
    <p:sldId id="261" r:id="rId9"/>
    <p:sldId id="3851" r:id="rId10"/>
    <p:sldId id="3852" r:id="rId11"/>
    <p:sldId id="265" r:id="rId12"/>
    <p:sldId id="3848" r:id="rId13"/>
    <p:sldId id="3854" r:id="rId14"/>
    <p:sldId id="3853" r:id="rId15"/>
    <p:sldId id="3855" r:id="rId16"/>
    <p:sldId id="3856" r:id="rId17"/>
    <p:sldId id="3857" r:id="rId18"/>
    <p:sldId id="3859" r:id="rId19"/>
    <p:sldId id="3860" r:id="rId20"/>
    <p:sldId id="3863" r:id="rId21"/>
    <p:sldId id="3862" r:id="rId22"/>
    <p:sldId id="3864" r:id="rId23"/>
    <p:sldId id="3867" r:id="rId24"/>
    <p:sldId id="3858" r:id="rId25"/>
    <p:sldId id="384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E7E8DE-C0BB-47ED-BD95-64A2C46E11F4}" v="2" dt="2025-12-03T16:17:40.579"/>
  </p1510:revLst>
</p1510:revInfo>
</file>

<file path=ppt/tableStyles.xml><?xml version="1.0" encoding="utf-8"?>
<a:tblStyleLst xmlns:a="http://schemas.openxmlformats.org/drawingml/2006/main" def="{72833802-FEF1-4C79-8D5D-14CF1EAF98D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55895" autoAdjust="0"/>
  </p:normalViewPr>
  <p:slideViewPr>
    <p:cSldViewPr snapToGrid="0">
      <p:cViewPr varScale="1">
        <p:scale>
          <a:sx n="45" d="100"/>
          <a:sy n="45" d="100"/>
        </p:scale>
        <p:origin x="2035" y="264"/>
      </p:cViewPr>
      <p:guideLst/>
    </p:cSldViewPr>
  </p:slideViewPr>
  <p:outlineViewPr>
    <p:cViewPr>
      <p:scale>
        <a:sx n="33" d="100"/>
        <a:sy n="33" d="100"/>
      </p:scale>
      <p:origin x="0" y="-374"/>
    </p:cViewPr>
  </p:outlineViewPr>
  <p:notesTextViewPr>
    <p:cViewPr>
      <p:scale>
        <a:sx n="1" d="1"/>
        <a:sy n="1" d="1"/>
      </p:scale>
      <p:origin x="0" y="0"/>
    </p:cViewPr>
  </p:notesTextViewPr>
  <p:sorterViewPr>
    <p:cViewPr>
      <p:scale>
        <a:sx n="100" d="100"/>
        <a:sy n="100" d="100"/>
      </p:scale>
      <p:origin x="0" y="-1757"/>
    </p:cViewPr>
  </p:sorterViewPr>
  <p:notesViewPr>
    <p:cSldViewPr snapToGrid="0">
      <p:cViewPr>
        <p:scale>
          <a:sx n="1" d="2"/>
          <a:sy n="1" d="2"/>
        </p:scale>
        <p:origin x="3480" y="5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ne Grandison" userId="f9814ef17ca7393a" providerId="LiveId" clId="{5A88E840-5354-4365-8B65-3A616571BAB0}"/>
    <pc:docChg chg="custSel modSld">
      <pc:chgData name="Shanne Grandison" userId="f9814ef17ca7393a" providerId="LiveId" clId="{5A88E840-5354-4365-8B65-3A616571BAB0}" dt="2025-12-03T16:17:40.586" v="4" actId="27636"/>
      <pc:docMkLst>
        <pc:docMk/>
      </pc:docMkLst>
      <pc:sldChg chg="modSp mod">
        <pc:chgData name="Shanne Grandison" userId="f9814ef17ca7393a" providerId="LiveId" clId="{5A88E840-5354-4365-8B65-3A616571BAB0}" dt="2025-12-03T16:17:40.586" v="4" actId="27636"/>
        <pc:sldMkLst>
          <pc:docMk/>
          <pc:sldMk cId="3842656272" sldId="3860"/>
        </pc:sldMkLst>
        <pc:spChg chg="mod">
          <ac:chgData name="Shanne Grandison" userId="f9814ef17ca7393a" providerId="LiveId" clId="{5A88E840-5354-4365-8B65-3A616571BAB0}" dt="2025-12-03T16:17:40.586" v="4" actId="27636"/>
          <ac:spMkLst>
            <pc:docMk/>
            <pc:sldMk cId="3842656272" sldId="3860"/>
            <ac:spMk id="8" creationId="{ED973FCF-D634-4F5B-ACB9-87807B04287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76AB79-C677-3DB7-78CF-9305D58614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13AB137-CEA6-0244-F12B-1ECC21172D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C994AA-C437-4EF4-8BEF-0B832D7FA420}" type="datetimeFigureOut">
              <a:rPr lang="en-US" smtClean="0"/>
              <a:t>12/3/2025</a:t>
            </a:fld>
            <a:endParaRPr lang="en-US" dirty="0"/>
          </a:p>
        </p:txBody>
      </p:sp>
      <p:sp>
        <p:nvSpPr>
          <p:cNvPr id="4" name="Footer Placeholder 3">
            <a:extLst>
              <a:ext uri="{FF2B5EF4-FFF2-40B4-BE49-F238E27FC236}">
                <a16:creationId xmlns:a16="http://schemas.microsoft.com/office/drawing/2014/main" id="{0868EC96-C6CC-F2AF-D90F-143F4D20A0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4F8EC8D-EF88-0275-F75C-A789924433B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757874-EF65-4B61-B062-40C932C81294}" type="slidenum">
              <a:rPr lang="en-US" smtClean="0"/>
              <a:t>‹#›</a:t>
            </a:fld>
            <a:endParaRPr lang="en-US" dirty="0"/>
          </a:p>
        </p:txBody>
      </p:sp>
    </p:spTree>
    <p:extLst>
      <p:ext uri="{BB962C8B-B14F-4D97-AF65-F5344CB8AC3E}">
        <p14:creationId xmlns:p14="http://schemas.microsoft.com/office/powerpoint/2010/main" val="34720278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20CE03-6C3A-EB4D-A9B1-7EFD38B58412}" type="datetimeFigureOut">
              <a:rPr lang="en-US" smtClean="0"/>
              <a:t>12/3/2025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7D50D-BAA9-464B-B391-243138E078D8}" type="slidenum">
              <a:rPr lang="en-US" smtClean="0"/>
              <a:t>‹#›</a:t>
            </a:fld>
            <a:endParaRPr lang="en-US" dirty="0"/>
          </a:p>
        </p:txBody>
      </p:sp>
    </p:spTree>
    <p:extLst>
      <p:ext uri="{BB962C8B-B14F-4D97-AF65-F5344CB8AC3E}">
        <p14:creationId xmlns:p14="http://schemas.microsoft.com/office/powerpoint/2010/main" val="49092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2</a:t>
            </a:fld>
            <a:endParaRPr lang="en-US" dirty="0"/>
          </a:p>
        </p:txBody>
      </p:sp>
    </p:spTree>
    <p:extLst>
      <p:ext uri="{BB962C8B-B14F-4D97-AF65-F5344CB8AC3E}">
        <p14:creationId xmlns:p14="http://schemas.microsoft.com/office/powerpoint/2010/main" val="2388229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11</a:t>
            </a:fld>
            <a:endParaRPr lang="en-US" dirty="0"/>
          </a:p>
        </p:txBody>
      </p:sp>
    </p:spTree>
    <p:extLst>
      <p:ext uri="{BB962C8B-B14F-4D97-AF65-F5344CB8AC3E}">
        <p14:creationId xmlns:p14="http://schemas.microsoft.com/office/powerpoint/2010/main" val="3521851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0C6A29-4676-420C-BBE3-ACC2B80F64D4}" type="slidenum">
              <a:rPr lang="en-US" smtClean="0"/>
              <a:t>12</a:t>
            </a:fld>
            <a:endParaRPr lang="en-US" dirty="0"/>
          </a:p>
        </p:txBody>
      </p:sp>
    </p:spTree>
    <p:extLst>
      <p:ext uri="{BB962C8B-B14F-4D97-AF65-F5344CB8AC3E}">
        <p14:creationId xmlns:p14="http://schemas.microsoft.com/office/powerpoint/2010/main" val="539292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13</a:t>
            </a:fld>
            <a:endParaRPr lang="en-US" dirty="0"/>
          </a:p>
        </p:txBody>
      </p:sp>
    </p:spTree>
    <p:extLst>
      <p:ext uri="{BB962C8B-B14F-4D97-AF65-F5344CB8AC3E}">
        <p14:creationId xmlns:p14="http://schemas.microsoft.com/office/powerpoint/2010/main" val="355921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14</a:t>
            </a:fld>
            <a:endParaRPr lang="en-US" dirty="0"/>
          </a:p>
        </p:txBody>
      </p:sp>
    </p:spTree>
    <p:extLst>
      <p:ext uri="{BB962C8B-B14F-4D97-AF65-F5344CB8AC3E}">
        <p14:creationId xmlns:p14="http://schemas.microsoft.com/office/powerpoint/2010/main" val="510889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1</a:t>
            </a:r>
            <a:r>
              <a:rPr lang="en-US" baseline="30000" dirty="0"/>
              <a:t>st</a:t>
            </a:r>
            <a:r>
              <a:rPr lang="en-US" dirty="0"/>
              <a:t> degree burn: Is a minor burn that makes the top layer of skin red, painful, and dry bur does not blister. </a:t>
            </a:r>
          </a:p>
          <a:p>
            <a:pPr marL="0" indent="0">
              <a:buFontTx/>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Ice is too cold and can cause more tissue damage and delayed healing. </a:t>
            </a:r>
          </a:p>
          <a:p>
            <a:pPr marL="0" indent="0">
              <a:buFontTx/>
              <a:buNone/>
            </a:pPr>
            <a:r>
              <a:rPr lang="en-US" dirty="0"/>
              <a:t>Oils and butter trap the heat under the skin which can make the burn worse </a:t>
            </a:r>
          </a:p>
        </p:txBody>
      </p:sp>
      <p:sp>
        <p:nvSpPr>
          <p:cNvPr id="4" name="Slide Number Placeholder 3"/>
          <p:cNvSpPr>
            <a:spLocks noGrp="1"/>
          </p:cNvSpPr>
          <p:nvPr>
            <p:ph type="sldNum" sz="quarter" idx="5"/>
          </p:nvPr>
        </p:nvSpPr>
        <p:spPr/>
        <p:txBody>
          <a:bodyPr/>
          <a:lstStyle/>
          <a:p>
            <a:fld id="{8B57D50D-BAA9-464B-B391-243138E078D8}" type="slidenum">
              <a:rPr lang="en-US" smtClean="0"/>
              <a:t>15</a:t>
            </a:fld>
            <a:endParaRPr lang="en-US" dirty="0"/>
          </a:p>
        </p:txBody>
      </p:sp>
    </p:spTree>
    <p:extLst>
      <p:ext uri="{BB962C8B-B14F-4D97-AF65-F5344CB8AC3E}">
        <p14:creationId xmlns:p14="http://schemas.microsoft.com/office/powerpoint/2010/main" val="372835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Some sources only teach the abdominal thrust. It's OK not to use back blows if you haven't learned the back-blow technique.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a:t>
            </a:r>
            <a:r>
              <a:rPr lang="en-US" sz="1200" b="0" i="0" kern="1200" dirty="0">
                <a:solidFill>
                  <a:schemeClr val="tx1"/>
                </a:solidFill>
                <a:effectLst/>
                <a:latin typeface="+mn-lt"/>
                <a:ea typeface="+mn-ea"/>
                <a:cs typeface="+mn-cs"/>
              </a:rPr>
              <a:t>abdominal thrust stand behind the person and w</a:t>
            </a:r>
            <a:r>
              <a:rPr lang="en-US" dirty="0"/>
              <a:t>rap your arms around their torso. Make a fist with one hand and grasp that fist with the other hand. Place your hands just above the belly button and below the ribcage. Quickly pull inward and upward to expel the blockage. </a:t>
            </a:r>
          </a:p>
          <a:p>
            <a:endParaRPr lang="en-US" dirty="0"/>
          </a:p>
          <a:p>
            <a:r>
              <a:rPr lang="en-US" dirty="0"/>
              <a:t>VIDEO DEMONSTRATIO: https://www.youtube.com/watch?v=bNwXnJQqA-g&amp;t=123s</a:t>
            </a:r>
          </a:p>
        </p:txBody>
      </p:sp>
      <p:sp>
        <p:nvSpPr>
          <p:cNvPr id="4" name="Slide Number Placeholder 3"/>
          <p:cNvSpPr>
            <a:spLocks noGrp="1"/>
          </p:cNvSpPr>
          <p:nvPr>
            <p:ph type="sldNum" sz="quarter" idx="5"/>
          </p:nvPr>
        </p:nvSpPr>
        <p:spPr/>
        <p:txBody>
          <a:bodyPr/>
          <a:lstStyle/>
          <a:p>
            <a:fld id="{8B57D50D-BAA9-464B-B391-243138E078D8}" type="slidenum">
              <a:rPr lang="en-US" smtClean="0"/>
              <a:t>16</a:t>
            </a:fld>
            <a:endParaRPr lang="en-US" dirty="0"/>
          </a:p>
        </p:txBody>
      </p:sp>
    </p:spTree>
    <p:extLst>
      <p:ext uri="{BB962C8B-B14F-4D97-AF65-F5344CB8AC3E}">
        <p14:creationId xmlns:p14="http://schemas.microsoft.com/office/powerpoint/2010/main" val="2358343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Leaning backwards can cause blood to flow into your mouth and throat which can cause nausea, vomiting, or choking. It also makes it easier to tell if the blood is slowing down. </a:t>
            </a:r>
          </a:p>
        </p:txBody>
      </p:sp>
      <p:sp>
        <p:nvSpPr>
          <p:cNvPr id="4" name="Slide Number Placeholder 3"/>
          <p:cNvSpPr>
            <a:spLocks noGrp="1"/>
          </p:cNvSpPr>
          <p:nvPr>
            <p:ph type="sldNum" sz="quarter" idx="5"/>
          </p:nvPr>
        </p:nvSpPr>
        <p:spPr/>
        <p:txBody>
          <a:bodyPr/>
          <a:lstStyle/>
          <a:p>
            <a:fld id="{8B57D50D-BAA9-464B-B391-243138E078D8}" type="slidenum">
              <a:rPr lang="en-US" smtClean="0"/>
              <a:t>17</a:t>
            </a:fld>
            <a:endParaRPr lang="en-US" dirty="0"/>
          </a:p>
        </p:txBody>
      </p:sp>
    </p:spTree>
    <p:extLst>
      <p:ext uri="{BB962C8B-B14F-4D97-AF65-F5344CB8AC3E}">
        <p14:creationId xmlns:p14="http://schemas.microsoft.com/office/powerpoint/2010/main" val="194751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18</a:t>
            </a:fld>
            <a:endParaRPr lang="en-US" dirty="0"/>
          </a:p>
        </p:txBody>
      </p:sp>
    </p:spTree>
    <p:extLst>
      <p:ext uri="{BB962C8B-B14F-4D97-AF65-F5344CB8AC3E}">
        <p14:creationId xmlns:p14="http://schemas.microsoft.com/office/powerpoint/2010/main" val="3074829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19</a:t>
            </a:fld>
            <a:endParaRPr lang="en-US" dirty="0"/>
          </a:p>
        </p:txBody>
      </p:sp>
    </p:spTree>
    <p:extLst>
      <p:ext uri="{BB962C8B-B14F-4D97-AF65-F5344CB8AC3E}">
        <p14:creationId xmlns:p14="http://schemas.microsoft.com/office/powerpoint/2010/main" val="1127452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year in the US about 795,000 people have a stroke. 77% of those strokes occurred in people 65 and older. Unfortunately, the risk of stroke increases with age. </a:t>
            </a:r>
          </a:p>
          <a:p>
            <a:endParaRPr lang="en-US" dirty="0"/>
          </a:p>
          <a:p>
            <a:r>
              <a:rPr lang="en-US" dirty="0"/>
              <a:t>Other risk factors include high blood pressure, heart conditions, diabetes, high cholesterol, smoking, obesity, excessive alcohol usage, race (African Americans, Native Americans, some Hispanic/Latino groups) and gender (women) . </a:t>
            </a:r>
          </a:p>
        </p:txBody>
      </p:sp>
      <p:sp>
        <p:nvSpPr>
          <p:cNvPr id="4" name="Slide Number Placeholder 3"/>
          <p:cNvSpPr>
            <a:spLocks noGrp="1"/>
          </p:cNvSpPr>
          <p:nvPr>
            <p:ph type="sldNum" sz="quarter" idx="5"/>
          </p:nvPr>
        </p:nvSpPr>
        <p:spPr/>
        <p:txBody>
          <a:bodyPr/>
          <a:lstStyle/>
          <a:p>
            <a:fld id="{8B57D50D-BAA9-464B-B391-243138E078D8}" type="slidenum">
              <a:rPr lang="en-US" smtClean="0"/>
              <a:t>20</a:t>
            </a:fld>
            <a:endParaRPr lang="en-US" dirty="0"/>
          </a:p>
        </p:txBody>
      </p:sp>
    </p:spTree>
    <p:extLst>
      <p:ext uri="{BB962C8B-B14F-4D97-AF65-F5344CB8AC3E}">
        <p14:creationId xmlns:p14="http://schemas.microsoft.com/office/powerpoint/2010/main" val="2548729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3</a:t>
            </a:fld>
            <a:endParaRPr lang="en-US" dirty="0"/>
          </a:p>
        </p:txBody>
      </p:sp>
    </p:spTree>
    <p:extLst>
      <p:ext uri="{BB962C8B-B14F-4D97-AF65-F5344CB8AC3E}">
        <p14:creationId xmlns:p14="http://schemas.microsoft.com/office/powerpoint/2010/main" val="1951919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21</a:t>
            </a:fld>
            <a:endParaRPr lang="en-US" dirty="0"/>
          </a:p>
        </p:txBody>
      </p:sp>
    </p:spTree>
    <p:extLst>
      <p:ext uri="{BB962C8B-B14F-4D97-AF65-F5344CB8AC3E}">
        <p14:creationId xmlns:p14="http://schemas.microsoft.com/office/powerpoint/2010/main" val="39516306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22</a:t>
            </a:fld>
            <a:endParaRPr lang="en-US" dirty="0"/>
          </a:p>
        </p:txBody>
      </p:sp>
    </p:spTree>
    <p:extLst>
      <p:ext uri="{BB962C8B-B14F-4D97-AF65-F5344CB8AC3E}">
        <p14:creationId xmlns:p14="http://schemas.microsoft.com/office/powerpoint/2010/main" val="415122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in 4 older adults report a fall each year , more than half of these falls occur at home. Can you guess the 3 most common places in the home where falls occur? Bedroom, bathroom, and on stairs </a:t>
            </a:r>
          </a:p>
          <a:p>
            <a:endParaRPr lang="en-US" dirty="0"/>
          </a:p>
          <a:p>
            <a:r>
              <a:rPr lang="en-US" dirty="0"/>
              <a:t>In 2023 the Indiana government reported 685 deaths among older adults due to unintentional falls.</a:t>
            </a:r>
          </a:p>
          <a:p>
            <a:r>
              <a:rPr lang="en-US" dirty="0"/>
              <a:t>75,000 older adults went to the emergency department due to falls and 13,000 of them needed to be hospitalized. </a:t>
            </a:r>
          </a:p>
        </p:txBody>
      </p:sp>
      <p:sp>
        <p:nvSpPr>
          <p:cNvPr id="4" name="Slide Number Placeholder 3"/>
          <p:cNvSpPr>
            <a:spLocks noGrp="1"/>
          </p:cNvSpPr>
          <p:nvPr>
            <p:ph type="sldNum" sz="quarter" idx="5"/>
          </p:nvPr>
        </p:nvSpPr>
        <p:spPr/>
        <p:txBody>
          <a:bodyPr/>
          <a:lstStyle/>
          <a:p>
            <a:fld id="{D40C6A29-4676-420C-BBE3-ACC2B80F64D4}" type="slidenum">
              <a:rPr lang="en-US" smtClean="0"/>
              <a:t>4</a:t>
            </a:fld>
            <a:endParaRPr lang="en-US" dirty="0"/>
          </a:p>
        </p:txBody>
      </p:sp>
    </p:spTree>
    <p:extLst>
      <p:ext uri="{BB962C8B-B14F-4D97-AF65-F5344CB8AC3E}">
        <p14:creationId xmlns:p14="http://schemas.microsoft.com/office/powerpoint/2010/main" val="2439709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Physical: muscle weakness, balance problems, dizziness, vision changes, foot pain or improper footwear</a:t>
            </a:r>
          </a:p>
          <a:p>
            <a:r>
              <a:rPr lang="en-US" dirty="0"/>
              <a:t>Medical: low blood pressure, sedatives, sleep aids, multiple medications, chronic conditions such as arthritis, diabetes, heart disease, neuropathy</a:t>
            </a:r>
          </a:p>
          <a:p>
            <a:r>
              <a:rPr lang="en-US" dirty="0"/>
              <a:t>Environmental: Clutter, loose rugs, poor lighting, wet floors, unstable furniture, lack of grab bars or handrails in bathrooms </a:t>
            </a:r>
          </a:p>
        </p:txBody>
      </p:sp>
      <p:sp>
        <p:nvSpPr>
          <p:cNvPr id="4" name="Slide Number Placeholder 3"/>
          <p:cNvSpPr>
            <a:spLocks noGrp="1"/>
          </p:cNvSpPr>
          <p:nvPr>
            <p:ph type="sldNum" sz="quarter" idx="5"/>
          </p:nvPr>
        </p:nvSpPr>
        <p:spPr/>
        <p:txBody>
          <a:bodyPr/>
          <a:lstStyle/>
          <a:p>
            <a:fld id="{8B57D50D-BAA9-464B-B391-243138E078D8}" type="slidenum">
              <a:rPr lang="en-US" smtClean="0"/>
              <a:t>5</a:t>
            </a:fld>
            <a:endParaRPr lang="en-US" dirty="0"/>
          </a:p>
        </p:txBody>
      </p:sp>
    </p:spTree>
    <p:extLst>
      <p:ext uri="{BB962C8B-B14F-4D97-AF65-F5344CB8AC3E}">
        <p14:creationId xmlns:p14="http://schemas.microsoft.com/office/powerpoint/2010/main" val="202840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6</a:t>
            </a:fld>
            <a:endParaRPr lang="en-US" dirty="0"/>
          </a:p>
        </p:txBody>
      </p:sp>
    </p:spTree>
    <p:extLst>
      <p:ext uri="{BB962C8B-B14F-4D97-AF65-F5344CB8AC3E}">
        <p14:creationId xmlns:p14="http://schemas.microsoft.com/office/powerpoint/2010/main" val="922949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example of low blood pressure 80’s/40-50’s</a:t>
            </a:r>
          </a:p>
        </p:txBody>
      </p:sp>
      <p:sp>
        <p:nvSpPr>
          <p:cNvPr id="4" name="Slide Number Placeholder 3"/>
          <p:cNvSpPr>
            <a:spLocks noGrp="1"/>
          </p:cNvSpPr>
          <p:nvPr>
            <p:ph type="sldNum" sz="quarter" idx="5"/>
          </p:nvPr>
        </p:nvSpPr>
        <p:spPr/>
        <p:txBody>
          <a:bodyPr/>
          <a:lstStyle/>
          <a:p>
            <a:fld id="{D40C6A29-4676-420C-BBE3-ACC2B80F64D4}" type="slidenum">
              <a:rPr lang="en-US" smtClean="0"/>
              <a:t>7</a:t>
            </a:fld>
            <a:endParaRPr lang="en-US" dirty="0"/>
          </a:p>
        </p:txBody>
      </p:sp>
    </p:spTree>
    <p:extLst>
      <p:ext uri="{BB962C8B-B14F-4D97-AF65-F5344CB8AC3E}">
        <p14:creationId xmlns:p14="http://schemas.microsoft.com/office/powerpoint/2010/main" val="3251493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8</a:t>
            </a:fld>
            <a:endParaRPr lang="en-US" dirty="0"/>
          </a:p>
        </p:txBody>
      </p:sp>
    </p:spTree>
    <p:extLst>
      <p:ext uri="{BB962C8B-B14F-4D97-AF65-F5344CB8AC3E}">
        <p14:creationId xmlns:p14="http://schemas.microsoft.com/office/powerpoint/2010/main" val="1721109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Join exercise or stretching groups 2. Ask your doctor or pharmacist to review all your medications 3. Wear your most current glasses, keep your lenses clean, good hearing helps with balance  4. keep walkways clear and clutter free, use good lighting, use grab bars and non slip rugs and mats 5. make sure your cane or walker fits your height, use a walker basket to keep hands free </a:t>
            </a:r>
          </a:p>
        </p:txBody>
      </p:sp>
      <p:sp>
        <p:nvSpPr>
          <p:cNvPr id="4" name="Slide Number Placeholder 3"/>
          <p:cNvSpPr>
            <a:spLocks noGrp="1"/>
          </p:cNvSpPr>
          <p:nvPr>
            <p:ph type="sldNum" sz="quarter" idx="5"/>
          </p:nvPr>
        </p:nvSpPr>
        <p:spPr/>
        <p:txBody>
          <a:bodyPr/>
          <a:lstStyle/>
          <a:p>
            <a:fld id="{8B57D50D-BAA9-464B-B391-243138E078D8}" type="slidenum">
              <a:rPr lang="en-US" smtClean="0"/>
              <a:t>9</a:t>
            </a:fld>
            <a:endParaRPr lang="en-US" dirty="0"/>
          </a:p>
        </p:txBody>
      </p:sp>
    </p:spTree>
    <p:extLst>
      <p:ext uri="{BB962C8B-B14F-4D97-AF65-F5344CB8AC3E}">
        <p14:creationId xmlns:p14="http://schemas.microsoft.com/office/powerpoint/2010/main" val="737681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7D50D-BAA9-464B-B391-243138E078D8}" type="slidenum">
              <a:rPr lang="en-US" smtClean="0"/>
              <a:t>10</a:t>
            </a:fld>
            <a:endParaRPr lang="en-US" dirty="0"/>
          </a:p>
        </p:txBody>
      </p:sp>
    </p:spTree>
    <p:extLst>
      <p:ext uri="{BB962C8B-B14F-4D97-AF65-F5344CB8AC3E}">
        <p14:creationId xmlns:p14="http://schemas.microsoft.com/office/powerpoint/2010/main" val="354720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9429764-E305-A48D-5244-9BCD20902244}"/>
              </a:ext>
              <a:ext uri="{C183D7F6-B498-43B3-948B-1728B52AA6E4}">
                <adec:decorative xmlns:adec="http://schemas.microsoft.com/office/drawing/2017/decorative" val="1"/>
              </a:ext>
            </a:extLst>
          </p:cNvPr>
          <p:cNvGrpSpPr/>
          <p:nvPr userDrawn="1"/>
        </p:nvGrpSpPr>
        <p:grpSpPr>
          <a:xfrm>
            <a:off x="0" y="0"/>
            <a:ext cx="12192000" cy="8286859"/>
            <a:chOff x="0" y="1"/>
            <a:chExt cx="12192000" cy="8286859"/>
          </a:xfrm>
        </p:grpSpPr>
        <p:sp>
          <p:nvSpPr>
            <p:cNvPr id="7" name="Freeform 13">
              <a:extLst>
                <a:ext uri="{FF2B5EF4-FFF2-40B4-BE49-F238E27FC236}">
                  <a16:creationId xmlns:a16="http://schemas.microsoft.com/office/drawing/2014/main" id="{45F65CE3-2411-E8E5-B72E-F5CBEC4DDC55}"/>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3B6B51B3-AA6C-9C5E-7032-5AEA05D45908}"/>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9" name="Freeform: Shape 13">
              <a:extLst>
                <a:ext uri="{FF2B5EF4-FFF2-40B4-BE49-F238E27FC236}">
                  <a16:creationId xmlns:a16="http://schemas.microsoft.com/office/drawing/2014/main" id="{4F28561D-5B3C-F08A-F7B5-48E6B74EAEBD}"/>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Shape 15">
              <a:extLst>
                <a:ext uri="{FF2B5EF4-FFF2-40B4-BE49-F238E27FC236}">
                  <a16:creationId xmlns:a16="http://schemas.microsoft.com/office/drawing/2014/main" id="{7BD7FF70-44B7-E753-26CD-E228B56C2517}"/>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DF9EE857-93B9-ACF6-2AB4-2A29C4B94776}"/>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Freeform: Shape 19">
              <a:extLst>
                <a:ext uri="{FF2B5EF4-FFF2-40B4-BE49-F238E27FC236}">
                  <a16:creationId xmlns:a16="http://schemas.microsoft.com/office/drawing/2014/main" id="{75030D84-5EEB-A095-3D43-0ED22BDB8406}"/>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rc 12">
              <a:extLst>
                <a:ext uri="{FF2B5EF4-FFF2-40B4-BE49-F238E27FC236}">
                  <a16:creationId xmlns:a16="http://schemas.microsoft.com/office/drawing/2014/main" id="{26E6DE3E-6851-19AD-2E60-22F006238173}"/>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Title 1">
            <a:extLst>
              <a:ext uri="{FF2B5EF4-FFF2-40B4-BE49-F238E27FC236}">
                <a16:creationId xmlns:a16="http://schemas.microsoft.com/office/drawing/2014/main" id="{2E8C189B-2E00-67DA-E342-3440F5EBB4CE}"/>
              </a:ext>
            </a:extLst>
          </p:cNvPr>
          <p:cNvSpPr>
            <a:spLocks noGrp="1"/>
          </p:cNvSpPr>
          <p:nvPr>
            <p:ph type="ctrTitle" hasCustomPrompt="1"/>
          </p:nvPr>
        </p:nvSpPr>
        <p:spPr>
          <a:xfrm>
            <a:off x="5184474" y="2949739"/>
            <a:ext cx="6261291" cy="2396686"/>
          </a:xfrm>
        </p:spPr>
        <p:txBody>
          <a:bodyPr anchor="b" anchorCtr="0">
            <a:noAutofit/>
          </a:bodyPr>
          <a:lstStyle>
            <a:lvl1pPr algn="r">
              <a:defRPr sz="4400">
                <a:solidFill>
                  <a:schemeClr val="bg1"/>
                </a:solidFill>
              </a:defRPr>
            </a:lvl1pPr>
          </a:lstStyle>
          <a:p>
            <a:r>
              <a:rPr lang="en-US" dirty="0"/>
              <a:t>Click to add title</a:t>
            </a:r>
          </a:p>
        </p:txBody>
      </p:sp>
    </p:spTree>
    <p:extLst>
      <p:ext uri="{BB962C8B-B14F-4D97-AF65-F5344CB8AC3E}">
        <p14:creationId xmlns:p14="http://schemas.microsoft.com/office/powerpoint/2010/main" val="3424675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Tabl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21BD3DB-6F51-C1AE-FF0E-D0BDCB55F30B}"/>
              </a:ext>
              <a:ext uri="{C183D7F6-B498-43B3-948B-1728B52AA6E4}">
                <adec:decorative xmlns:adec="http://schemas.microsoft.com/office/drawing/2017/decorative" val="1"/>
              </a:ext>
            </a:extLst>
          </p:cNvPr>
          <p:cNvGrpSpPr/>
          <p:nvPr userDrawn="1"/>
        </p:nvGrpSpPr>
        <p:grpSpPr>
          <a:xfrm>
            <a:off x="123536" y="2"/>
            <a:ext cx="11220225" cy="6857998"/>
            <a:chOff x="123536" y="2"/>
            <a:chExt cx="11220225" cy="6857998"/>
          </a:xfrm>
        </p:grpSpPr>
        <p:sp>
          <p:nvSpPr>
            <p:cNvPr id="12" name="Freeform: Shape 7">
              <a:extLst>
                <a:ext uri="{FF2B5EF4-FFF2-40B4-BE49-F238E27FC236}">
                  <a16:creationId xmlns:a16="http://schemas.microsoft.com/office/drawing/2014/main" id="{59903C17-0733-BE0C-7392-283FEC2E98B0}"/>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Shape 1">
              <a:extLst>
                <a:ext uri="{FF2B5EF4-FFF2-40B4-BE49-F238E27FC236}">
                  <a16:creationId xmlns:a16="http://schemas.microsoft.com/office/drawing/2014/main" id="{898A3450-9C87-13ED-79CC-F4F65D14FF72}"/>
                </a:ext>
              </a:extLst>
            </p:cNvPr>
            <p:cNvSpPr/>
            <p:nvPr userDrawn="1"/>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1825625"/>
            <a:ext cx="2882462" cy="4297678"/>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423FEB60-8FB5-7F10-EDD7-8AB4B3139EF6}"/>
              </a:ext>
            </a:extLst>
          </p:cNvPr>
          <p:cNvSpPr>
            <a:spLocks noGrp="1"/>
          </p:cNvSpPr>
          <p:nvPr>
            <p:ph type="tbl" sz="quarter" idx="13"/>
          </p:nvPr>
        </p:nvSpPr>
        <p:spPr>
          <a:xfrm>
            <a:off x="4038599" y="1825625"/>
            <a:ext cx="7315199" cy="4297680"/>
          </a:xfrm>
        </p:spPr>
        <p:txBody>
          <a:bodyPr>
            <a:normAutofit/>
          </a:bodyPr>
          <a:lstStyle>
            <a:lvl1pPr marL="0" indent="0">
              <a:buNone/>
              <a:defRPr sz="2400"/>
            </a:lvl1pPr>
          </a:lstStyle>
          <a:p>
            <a:r>
              <a:rPr lang="en-US"/>
              <a:t>Click icon to add table</a:t>
            </a:r>
            <a:endParaRPr lang="en-US" dirty="0"/>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12/3/2025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80815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9FE4C84-13A1-72EA-6541-7C8FDDEA71C0}"/>
              </a:ext>
              <a:ext uri="{C183D7F6-B498-43B3-948B-1728B52AA6E4}">
                <adec:decorative xmlns:adec="http://schemas.microsoft.com/office/drawing/2017/decorative" val="1"/>
              </a:ext>
            </a:extLst>
          </p:cNvPr>
          <p:cNvSpPr/>
          <p:nvPr userDrawn="1"/>
        </p:nvSpPr>
        <p:spPr>
          <a:xfrm>
            <a:off x="361563" y="5800859"/>
            <a:ext cx="692016" cy="692016"/>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0468883-4E51-D3BD-E1C6-601ED9B6EF0E}"/>
              </a:ext>
              <a:ext uri="{C183D7F6-B498-43B3-948B-1728B52AA6E4}">
                <adec:decorative xmlns:adec="http://schemas.microsoft.com/office/drawing/2017/decorative" val="1"/>
              </a:ext>
            </a:extLst>
          </p:cNvPr>
          <p:cNvSpPr/>
          <p:nvPr userDrawn="1"/>
        </p:nvSpPr>
        <p:spPr>
          <a:xfrm rot="21438747" flipV="1">
            <a:off x="7967025" y="2530995"/>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9">
            <a:extLst>
              <a:ext uri="{FF2B5EF4-FFF2-40B4-BE49-F238E27FC236}">
                <a16:creationId xmlns:a16="http://schemas.microsoft.com/office/drawing/2014/main" id="{111AEF3F-9A86-45CE-4817-E3E6863DC09A}"/>
              </a:ext>
              <a:ext uri="{C183D7F6-B498-43B3-948B-1728B52AA6E4}">
                <adec:decorative xmlns:adec="http://schemas.microsoft.com/office/drawing/2017/decorative" val="1"/>
              </a:ext>
            </a:extLst>
          </p:cNvPr>
          <p:cNvSpPr/>
          <p:nvPr userDrawn="1"/>
        </p:nvSpPr>
        <p:spPr>
          <a:xfrm flipH="1">
            <a:off x="11764789" y="390570"/>
            <a:ext cx="437721" cy="797078"/>
          </a:xfrm>
          <a:custGeom>
            <a:avLst/>
            <a:gdLst>
              <a:gd name="connsiteX0" fmla="*/ 28069 w 437721"/>
              <a:gd name="connsiteY0" fmla="*/ 0 h 797078"/>
              <a:gd name="connsiteX1" fmla="*/ 437721 w 437721"/>
              <a:gd name="connsiteY1" fmla="*/ 398539 h 797078"/>
              <a:gd name="connsiteX2" fmla="*/ 28069 w 437721"/>
              <a:gd name="connsiteY2" fmla="*/ 797078 h 797078"/>
              <a:gd name="connsiteX3" fmla="*/ 0 w 437721"/>
              <a:gd name="connsiteY3" fmla="*/ 794325 h 797078"/>
              <a:gd name="connsiteX4" fmla="*/ 0 w 437721"/>
              <a:gd name="connsiteY4" fmla="*/ 2753 h 797078"/>
              <a:gd name="connsiteX5" fmla="*/ 28069 w 437721"/>
              <a:gd name="connsiteY5" fmla="*/ 0 h 79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721" h="797078">
                <a:moveTo>
                  <a:pt x="28069" y="0"/>
                </a:moveTo>
                <a:cubicBezTo>
                  <a:pt x="254314" y="0"/>
                  <a:pt x="437721" y="178432"/>
                  <a:pt x="437721" y="398539"/>
                </a:cubicBezTo>
                <a:cubicBezTo>
                  <a:pt x="437721" y="618646"/>
                  <a:pt x="254314" y="797078"/>
                  <a:pt x="28069" y="797078"/>
                </a:cubicBezTo>
                <a:lnTo>
                  <a:pt x="0" y="794325"/>
                </a:lnTo>
                <a:lnTo>
                  <a:pt x="0" y="2753"/>
                </a:lnTo>
                <a:lnTo>
                  <a:pt x="28069" y="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9" name="Content Placeholder 2">
            <a:extLst>
              <a:ext uri="{FF2B5EF4-FFF2-40B4-BE49-F238E27FC236}">
                <a16:creationId xmlns:a16="http://schemas.microsoft.com/office/drawing/2014/main" id="{F5A792C8-BB21-CDAF-668C-C1EFF45540C6}"/>
              </a:ext>
            </a:extLst>
          </p:cNvPr>
          <p:cNvSpPr>
            <a:spLocks noGrp="1"/>
          </p:cNvSpPr>
          <p:nvPr>
            <p:ph sz="half" idx="13" hasCustomPrompt="1"/>
          </p:nvPr>
        </p:nvSpPr>
        <p:spPr>
          <a:xfrm>
            <a:off x="838200" y="1825625"/>
            <a:ext cx="6934200" cy="4297680"/>
          </a:xfrm>
          <a:noFill/>
        </p:spPr>
        <p:txBody>
          <a:bodyPr vert="horz" lIns="91440" tIns="45720" rIns="91440" bIns="45720" rtlCol="0" anchor="t">
            <a:normAutofit/>
          </a:bodyPr>
          <a:lstStyle>
            <a:lvl1pPr marL="0" indent="0">
              <a:spcBef>
                <a:spcPts val="1000"/>
              </a:spcBef>
              <a:spcAft>
                <a:spcPts val="800"/>
              </a:spcAft>
              <a:buNone/>
              <a:defRPr sz="1800"/>
            </a:lvl1pPr>
            <a:lvl2pPr>
              <a:spcBef>
                <a:spcPts val="500"/>
              </a:spcBef>
              <a:spcAft>
                <a:spcPts val="800"/>
              </a:spcAft>
              <a:buClr>
                <a:schemeClr val="accent2"/>
              </a:buClr>
              <a:defRPr sz="1800"/>
            </a:lvl2pPr>
            <a:lvl3pPr>
              <a:spcBef>
                <a:spcPts val="1000"/>
              </a:spcBef>
              <a:buClr>
                <a:schemeClr val="accent2"/>
              </a:buClr>
              <a:defRPr sz="1800"/>
            </a:lvl3pPr>
            <a:lvl4pPr>
              <a:spcBef>
                <a:spcPts val="1000"/>
              </a:spcBef>
              <a:buClr>
                <a:schemeClr val="accent2"/>
              </a:buClr>
              <a:defRPr sz="1800"/>
            </a:lvl4pPr>
            <a:lvl5pPr>
              <a:spcBef>
                <a:spcPts val="1000"/>
              </a:spcBef>
              <a:buClr>
                <a:schemeClr val="accent2"/>
              </a:buCl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endParaRPr lang="en-US" sz="1800" dirty="0">
              <a:latin typeface="Avenir Next LT Pro" panose="020B0504020202020204" pitchFamily="34" charset="77"/>
            </a:endParaRPr>
          </a:p>
        </p:txBody>
      </p:sp>
      <p:sp>
        <p:nvSpPr>
          <p:cNvPr id="4" name="Content Placeholder 3">
            <a:extLst>
              <a:ext uri="{FF2B5EF4-FFF2-40B4-BE49-F238E27FC236}">
                <a16:creationId xmlns:a16="http://schemas.microsoft.com/office/drawing/2014/main" id="{72DFB03A-367B-9ADA-8071-E22871EC115F}"/>
              </a:ext>
            </a:extLst>
          </p:cNvPr>
          <p:cNvSpPr>
            <a:spLocks noGrp="1"/>
          </p:cNvSpPr>
          <p:nvPr>
            <p:ph sz="half" idx="2" hasCustomPrompt="1"/>
          </p:nvPr>
        </p:nvSpPr>
        <p:spPr>
          <a:xfrm>
            <a:off x="7903029" y="1825625"/>
            <a:ext cx="3450771" cy="4297680"/>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12/3/2025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37703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p:txBody>
          <a:bodyPr anchor="ctr" anchorCtr="0">
            <a:noAutofit/>
          </a:bodyPr>
          <a:lstStyle/>
          <a:p>
            <a:r>
              <a:rPr lang="en-US" dirty="0"/>
              <a:t>Click to add title</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12/3/2025</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8" name="Table Placeholder 7">
            <a:extLst>
              <a:ext uri="{FF2B5EF4-FFF2-40B4-BE49-F238E27FC236}">
                <a16:creationId xmlns:a16="http://schemas.microsoft.com/office/drawing/2014/main" id="{0CEAFE70-86D3-8690-31CA-F9A1FBA494D0}"/>
              </a:ext>
            </a:extLst>
          </p:cNvPr>
          <p:cNvSpPr>
            <a:spLocks noGrp="1"/>
          </p:cNvSpPr>
          <p:nvPr>
            <p:ph type="tbl" sz="quarter" idx="13"/>
          </p:nvPr>
        </p:nvSpPr>
        <p:spPr>
          <a:xfrm>
            <a:off x="838199" y="1825625"/>
            <a:ext cx="10515600" cy="4297680"/>
          </a:xfrm>
        </p:spPr>
        <p:txBody>
          <a:bodyPr>
            <a:normAutofit/>
          </a:bodyPr>
          <a:lstStyle>
            <a:lvl1pPr>
              <a:defRPr sz="2400"/>
            </a:lvl1pPr>
          </a:lstStyle>
          <a:p>
            <a:r>
              <a:rPr lang="en-US"/>
              <a:t>Click icon to add table</a:t>
            </a:r>
            <a:endParaRPr lang="en-US" dirty="0"/>
          </a:p>
        </p:txBody>
      </p:sp>
    </p:spTree>
    <p:extLst>
      <p:ext uri="{BB962C8B-B14F-4D97-AF65-F5344CB8AC3E}">
        <p14:creationId xmlns:p14="http://schemas.microsoft.com/office/powerpoint/2010/main" val="2626099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7B7232D-F1A6-B6C3-3BBF-E834CC7CDC8E}"/>
              </a:ext>
              <a:ext uri="{C183D7F6-B498-43B3-948B-1728B52AA6E4}">
                <adec:decorative xmlns:adec="http://schemas.microsoft.com/office/drawing/2017/decorative" val="1"/>
              </a:ext>
            </a:extLst>
          </p:cNvPr>
          <p:cNvGrpSpPr/>
          <p:nvPr userDrawn="1"/>
        </p:nvGrpSpPr>
        <p:grpSpPr>
          <a:xfrm>
            <a:off x="0" y="0"/>
            <a:ext cx="5930138" cy="6858001"/>
            <a:chOff x="0" y="-1"/>
            <a:chExt cx="5930138" cy="6858001"/>
          </a:xfrm>
        </p:grpSpPr>
        <p:sp>
          <p:nvSpPr>
            <p:cNvPr id="8" name="Oval 7">
              <a:extLst>
                <a:ext uri="{FF2B5EF4-FFF2-40B4-BE49-F238E27FC236}">
                  <a16:creationId xmlns:a16="http://schemas.microsoft.com/office/drawing/2014/main" id="{0D306340-6BFD-FE3D-535B-B59C1C44EDDA}"/>
                </a:ext>
              </a:extLst>
            </p:cNvPr>
            <p:cNvSpPr/>
            <p:nvPr userDrawn="1"/>
          </p:nvSpPr>
          <p:spPr>
            <a:xfrm>
              <a:off x="383877" y="778462"/>
              <a:ext cx="5315035" cy="53150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reeform: Shape 11">
              <a:extLst>
                <a:ext uri="{FF2B5EF4-FFF2-40B4-BE49-F238E27FC236}">
                  <a16:creationId xmlns:a16="http://schemas.microsoft.com/office/drawing/2014/main" id="{338E6C4B-ABF3-8B7E-8DCF-A93F69C712B1}"/>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13">
              <a:extLst>
                <a:ext uri="{FF2B5EF4-FFF2-40B4-BE49-F238E27FC236}">
                  <a16:creationId xmlns:a16="http://schemas.microsoft.com/office/drawing/2014/main" id="{6F90F99F-B12A-E8F9-5A86-D76B201D6308}"/>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5">
              <a:extLst>
                <a:ext uri="{FF2B5EF4-FFF2-40B4-BE49-F238E27FC236}">
                  <a16:creationId xmlns:a16="http://schemas.microsoft.com/office/drawing/2014/main" id="{BFA99EFE-81BC-95EA-FA61-B7199AD98A74}"/>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7">
              <a:extLst>
                <a:ext uri="{FF2B5EF4-FFF2-40B4-BE49-F238E27FC236}">
                  <a16:creationId xmlns:a16="http://schemas.microsoft.com/office/drawing/2014/main" id="{DD9FC028-D877-28FE-C646-DBD85D932641}"/>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Freeform: Shape 21">
              <a:extLst>
                <a:ext uri="{FF2B5EF4-FFF2-40B4-BE49-F238E27FC236}">
                  <a16:creationId xmlns:a16="http://schemas.microsoft.com/office/drawing/2014/main" id="{AA0AFFE9-F0C2-BDA0-BF87-9977706AB6A8}"/>
                </a:ext>
              </a:extLst>
            </p:cNvPr>
            <p:cNvSpPr/>
            <p:nvPr userDrawn="1"/>
          </p:nvSpPr>
          <p:spPr>
            <a:xfrm flipH="1">
              <a:off x="4364198"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383876" y="764502"/>
            <a:ext cx="5315035" cy="5328996"/>
          </a:xfrm>
        </p:spPr>
        <p:txBody>
          <a:bodyPr>
            <a:noAutofit/>
          </a:bodyPr>
          <a:lstStyle>
            <a:lvl1pPr algn="ctr">
              <a:defRPr sz="4400">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6605455" y="755171"/>
            <a:ext cx="4619937" cy="5315035"/>
          </a:xfrm>
        </p:spPr>
        <p:txBody>
          <a:bodyPr anchor="ctr" anchorCtr="0">
            <a:normAutofit/>
          </a:bodyPr>
          <a:lstStyle>
            <a:lvl1pPr marL="0" indent="0">
              <a:spcBef>
                <a:spcPts val="1000"/>
              </a:spcBef>
              <a:spcAft>
                <a:spcPts val="800"/>
              </a:spcAft>
              <a:buNone/>
              <a:defRPr sz="2400"/>
            </a:lvl1pPr>
            <a:lvl2pPr marL="800100" indent="-342900">
              <a:spcBef>
                <a:spcPts val="1000"/>
              </a:spcBef>
              <a:spcAft>
                <a:spcPts val="800"/>
              </a:spcAft>
              <a:buClr>
                <a:schemeClr val="accent2"/>
              </a:buClr>
              <a:buFont typeface="Arial" panose="020B0604020202020204" pitchFamily="34" charset="0"/>
              <a:buChar char="•"/>
              <a:defRPr sz="2000"/>
            </a:lvl2pPr>
            <a:lvl3pPr marL="1200150" indent="-285750">
              <a:spcBef>
                <a:spcPts val="1000"/>
              </a:spcBef>
              <a:spcAft>
                <a:spcPts val="800"/>
              </a:spcAft>
              <a:buClr>
                <a:schemeClr val="accent2"/>
              </a:buClr>
              <a:buFont typeface="Arial" panose="020B0604020202020204" pitchFamily="34" charset="0"/>
              <a:buChar char="•"/>
              <a:defRPr sz="1800"/>
            </a:lvl3pPr>
            <a:lvl4pPr marL="1657350" indent="-285750">
              <a:spcBef>
                <a:spcPts val="1000"/>
              </a:spcBef>
              <a:spcAft>
                <a:spcPts val="800"/>
              </a:spcAft>
              <a:buClr>
                <a:schemeClr val="accent2"/>
              </a:buClr>
              <a:buFont typeface="Arial" panose="020B0604020202020204" pitchFamily="34" charset="0"/>
              <a:buChar char="•"/>
              <a:defRPr sz="1600"/>
            </a:lvl4pPr>
            <a:lvl5pPr marL="2114550" indent="-285750">
              <a:spcBef>
                <a:spcPts val="1000"/>
              </a:spcBef>
              <a:spcAft>
                <a:spcPts val="800"/>
              </a:spcAft>
              <a:buClr>
                <a:schemeClr val="accent2"/>
              </a:buClr>
              <a:buFont typeface="Arial" panose="020B0604020202020204" pitchFamily="34" charset="0"/>
              <a:buChar char="•"/>
              <a:defRPr sz="16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12/3/2025</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16296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3E96D25F-53A2-6217-84B4-7EB874F0B372}"/>
              </a:ext>
              <a:ext uri="{C183D7F6-B498-43B3-948B-1728B52AA6E4}">
                <adec:decorative xmlns:adec="http://schemas.microsoft.com/office/drawing/2017/decorative" val="1"/>
              </a:ext>
            </a:extLst>
          </p:cNvPr>
          <p:cNvGrpSpPr/>
          <p:nvPr userDrawn="1"/>
        </p:nvGrpSpPr>
        <p:grpSpPr>
          <a:xfrm>
            <a:off x="489189" y="941148"/>
            <a:ext cx="11182430" cy="4797821"/>
            <a:chOff x="489189" y="941148"/>
            <a:chExt cx="11182430" cy="4797821"/>
          </a:xfrm>
        </p:grpSpPr>
        <p:sp>
          <p:nvSpPr>
            <p:cNvPr id="8" name="Oval 7">
              <a:extLst>
                <a:ext uri="{FF2B5EF4-FFF2-40B4-BE49-F238E27FC236}">
                  <a16:creationId xmlns:a16="http://schemas.microsoft.com/office/drawing/2014/main" id="{A50FA62D-C8AE-52B8-1712-6116756D1A83}"/>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Arc 8">
              <a:extLst>
                <a:ext uri="{FF2B5EF4-FFF2-40B4-BE49-F238E27FC236}">
                  <a16:creationId xmlns:a16="http://schemas.microsoft.com/office/drawing/2014/main" id="{1D2D6A01-57CF-3C0B-968C-E5A8FD352320}"/>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10BEFAA-C349-7DB1-1827-0FA48A430AD8}"/>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609957" y="1119031"/>
            <a:ext cx="4384736" cy="4619938"/>
          </a:xfrm>
        </p:spPr>
        <p:txBody>
          <a:bodyPr>
            <a:noAutofit/>
          </a:bodyPr>
          <a:lstStyle>
            <a:lvl1pPr algn="ctr">
              <a:defRPr>
                <a:solidFill>
                  <a:schemeClr val="bg1"/>
                </a:solidFill>
              </a:defRPr>
            </a:lvl1pPr>
          </a:lstStyle>
          <a:p>
            <a:r>
              <a:rPr lang="en-US" dirty="0"/>
              <a:t>Click to add title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hasCustomPrompt="1"/>
          </p:nvPr>
        </p:nvSpPr>
        <p:spPr>
          <a:xfrm>
            <a:off x="5801708" y="554942"/>
            <a:ext cx="5552091" cy="5768220"/>
          </a:xfrm>
        </p:spPr>
        <p:txBody>
          <a:bodyPr anchor="ctr" anchorCtr="0">
            <a:normAutofit/>
          </a:bodyPr>
          <a:lstStyle>
            <a:lvl1pPr marL="0" indent="0">
              <a:spcBef>
                <a:spcPts val="1000"/>
              </a:spcBef>
              <a:spcAft>
                <a:spcPts val="800"/>
              </a:spcAft>
              <a:buNone/>
              <a:defRPr sz="2400"/>
            </a:lvl1pPr>
            <a:lvl2pPr marL="800100" indent="-342900">
              <a:spcBef>
                <a:spcPts val="1000"/>
              </a:spcBef>
              <a:spcAft>
                <a:spcPts val="800"/>
              </a:spcAft>
              <a:buClr>
                <a:schemeClr val="accent2"/>
              </a:buClr>
              <a:buFont typeface="Arial" panose="020B0604020202020204" pitchFamily="34" charset="0"/>
              <a:buChar char="•"/>
              <a:defRPr sz="2000"/>
            </a:lvl2pPr>
            <a:lvl3pPr marL="1200150" indent="-285750">
              <a:spcBef>
                <a:spcPts val="1000"/>
              </a:spcBef>
              <a:spcAft>
                <a:spcPts val="800"/>
              </a:spcAft>
              <a:buClr>
                <a:schemeClr val="accent2"/>
              </a:buClr>
              <a:buFont typeface="Arial" panose="020B0604020202020204" pitchFamily="34" charset="0"/>
              <a:buChar char="•"/>
              <a:defRPr sz="1800"/>
            </a:lvl3pPr>
            <a:lvl4pPr marL="1657350" indent="-285750">
              <a:spcBef>
                <a:spcPts val="1000"/>
              </a:spcBef>
              <a:spcAft>
                <a:spcPts val="800"/>
              </a:spcAft>
              <a:buClr>
                <a:schemeClr val="accent2"/>
              </a:buClr>
              <a:buFont typeface="Arial" panose="020B0604020202020204" pitchFamily="34" charset="0"/>
              <a:buChar char="•"/>
              <a:defRPr sz="1600"/>
            </a:lvl4pPr>
            <a:lvl5pPr marL="2114550" indent="-285750">
              <a:spcBef>
                <a:spcPts val="1000"/>
              </a:spcBef>
              <a:spcAft>
                <a:spcPts val="800"/>
              </a:spcAft>
              <a:buClr>
                <a:schemeClr val="accent2"/>
              </a:buClr>
              <a:buFont typeface="Arial" panose="020B0604020202020204" pitchFamily="34" charset="0"/>
              <a:buChar char="•"/>
              <a:defRPr sz="16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438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EF93C3C-09E9-6CD0-EF4B-6DE09539EE7A}"/>
              </a:ext>
            </a:extLst>
          </p:cNvPr>
          <p:cNvSpPr>
            <a:spLocks noGrp="1"/>
          </p:cNvSpPr>
          <p:nvPr>
            <p:ph type="pic" sz="quarter" idx="10" hasCustomPrompt="1"/>
          </p:nvPr>
        </p:nvSpPr>
        <p:spPr>
          <a:xfrm>
            <a:off x="0" y="0"/>
            <a:ext cx="12192000" cy="6858000"/>
          </a:xfrm>
          <a:custGeom>
            <a:avLst/>
            <a:gdLst>
              <a:gd name="connsiteX0" fmla="*/ 9011782 w 12192000"/>
              <a:gd name="connsiteY0" fmla="*/ 4817511 h 6858000"/>
              <a:gd name="connsiteX1" fmla="*/ 8937059 w 12192000"/>
              <a:gd name="connsiteY1" fmla="*/ 4972626 h 6858000"/>
              <a:gd name="connsiteX2" fmla="*/ 8588084 w 12192000"/>
              <a:gd name="connsiteY2" fmla="*/ 5489438 h 6858000"/>
              <a:gd name="connsiteX3" fmla="*/ 8565206 w 12192000"/>
              <a:gd name="connsiteY3" fmla="*/ 5514611 h 6858000"/>
              <a:gd name="connsiteX4" fmla="*/ 8569944 w 12192000"/>
              <a:gd name="connsiteY4" fmla="*/ 5520198 h 6858000"/>
              <a:gd name="connsiteX5" fmla="*/ 8878607 w 12192000"/>
              <a:gd name="connsiteY5" fmla="*/ 5644582 h 6858000"/>
              <a:gd name="connsiteX6" fmla="*/ 9315123 w 12192000"/>
              <a:gd name="connsiteY6" fmla="*/ 5219907 h 6858000"/>
              <a:gd name="connsiteX7" fmla="*/ 9048519 w 12192000"/>
              <a:gd name="connsiteY7" fmla="*/ 4828605 h 6858000"/>
              <a:gd name="connsiteX8" fmla="*/ 6096000 w 12192000"/>
              <a:gd name="connsiteY8" fmla="*/ 200625 h 6858000"/>
              <a:gd name="connsiteX9" fmla="*/ 2867625 w 12192000"/>
              <a:gd name="connsiteY9" fmla="*/ 3429000 h 6858000"/>
              <a:gd name="connsiteX10" fmla="*/ 6096000 w 12192000"/>
              <a:gd name="connsiteY10" fmla="*/ 6657375 h 6858000"/>
              <a:gd name="connsiteX11" fmla="*/ 9324375 w 12192000"/>
              <a:gd name="connsiteY11" fmla="*/ 3429000 h 6858000"/>
              <a:gd name="connsiteX12" fmla="*/ 6096000 w 12192000"/>
              <a:gd name="connsiteY12" fmla="*/ 200625 h 6858000"/>
              <a:gd name="connsiteX13" fmla="*/ 0 w 12192000"/>
              <a:gd name="connsiteY13" fmla="*/ 0 h 6858000"/>
              <a:gd name="connsiteX14" fmla="*/ 12192000 w 12192000"/>
              <a:gd name="connsiteY14" fmla="*/ 0 h 6858000"/>
              <a:gd name="connsiteX15" fmla="*/ 12192000 w 12192000"/>
              <a:gd name="connsiteY15" fmla="*/ 6858000 h 6858000"/>
              <a:gd name="connsiteX16" fmla="*/ 0 w 12192000"/>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9011782" y="4817511"/>
                </a:moveTo>
                <a:lnTo>
                  <a:pt x="8937059" y="4972626"/>
                </a:lnTo>
                <a:cubicBezTo>
                  <a:pt x="8837255" y="5156349"/>
                  <a:pt x="8720206" y="5329344"/>
                  <a:pt x="8588084" y="5489438"/>
                </a:cubicBezTo>
                <a:lnTo>
                  <a:pt x="8565206" y="5514611"/>
                </a:lnTo>
                <a:lnTo>
                  <a:pt x="8569944" y="5520198"/>
                </a:lnTo>
                <a:cubicBezTo>
                  <a:pt x="8648938" y="5597049"/>
                  <a:pt x="8758066" y="5644582"/>
                  <a:pt x="8878607" y="5644582"/>
                </a:cubicBezTo>
                <a:cubicBezTo>
                  <a:pt x="9119688" y="5644582"/>
                  <a:pt x="9315123" y="5454449"/>
                  <a:pt x="9315123" y="5219907"/>
                </a:cubicBezTo>
                <a:cubicBezTo>
                  <a:pt x="9315123" y="5044001"/>
                  <a:pt x="9205191" y="4893074"/>
                  <a:pt x="9048519" y="4828605"/>
                </a:cubicBezTo>
                <a:close/>
                <a:moveTo>
                  <a:pt x="6096000" y="200625"/>
                </a:moveTo>
                <a:cubicBezTo>
                  <a:pt x="4313018" y="200625"/>
                  <a:pt x="2867625" y="1646018"/>
                  <a:pt x="2867625" y="3429000"/>
                </a:cubicBezTo>
                <a:cubicBezTo>
                  <a:pt x="2867625" y="5211982"/>
                  <a:pt x="4313018" y="6657375"/>
                  <a:pt x="6096000" y="6657375"/>
                </a:cubicBezTo>
                <a:cubicBezTo>
                  <a:pt x="7878982" y="6657375"/>
                  <a:pt x="9324375" y="5211982"/>
                  <a:pt x="9324375" y="3429000"/>
                </a:cubicBezTo>
                <a:cubicBezTo>
                  <a:pt x="9324375" y="1646018"/>
                  <a:pt x="7878982" y="200625"/>
                  <a:pt x="6096000" y="200625"/>
                </a:cubicBezTo>
                <a:close/>
                <a:moveTo>
                  <a:pt x="0" y="0"/>
                </a:moveTo>
                <a:lnTo>
                  <a:pt x="12192000" y="0"/>
                </a:lnTo>
                <a:lnTo>
                  <a:pt x="12192000" y="6858000"/>
                </a:lnTo>
                <a:lnTo>
                  <a:pt x="0" y="6858000"/>
                </a:lnTo>
                <a:close/>
              </a:path>
            </a:pathLst>
          </a:custGeom>
          <a:solidFill>
            <a:schemeClr val="tx1"/>
          </a:solidFill>
        </p:spPr>
        <p:txBody>
          <a:bodyPr wrap="square">
            <a:noAutofit/>
          </a:bodyPr>
          <a:lstStyle>
            <a:lvl1pPr marL="0" indent="0" algn="l">
              <a:buNone/>
              <a:defRPr sz="2000">
                <a:solidFill>
                  <a:schemeClr val="bg1"/>
                </a:solidFill>
              </a:defRPr>
            </a:lvl1pPr>
          </a:lstStyle>
          <a:p>
            <a:r>
              <a:rPr lang="en-US" dirty="0"/>
              <a:t>Click icon to insert picture</a:t>
            </a:r>
          </a:p>
        </p:txBody>
      </p:sp>
      <p:sp>
        <p:nvSpPr>
          <p:cNvPr id="3" name="Arc 2">
            <a:extLst>
              <a:ext uri="{FF2B5EF4-FFF2-40B4-BE49-F238E27FC236}">
                <a16:creationId xmlns:a16="http://schemas.microsoft.com/office/drawing/2014/main" id="{D5C3C4BD-DFDB-76B4-17CA-7DA4D1729FA1}"/>
              </a:ext>
              <a:ext uri="{C183D7F6-B498-43B3-948B-1728B52AA6E4}">
                <adec:decorative xmlns:adec="http://schemas.microsoft.com/office/drawing/2017/decorative" val="1"/>
              </a:ext>
            </a:extLst>
          </p:cNvPr>
          <p:cNvSpPr/>
          <p:nvPr userDrawn="1"/>
        </p:nvSpPr>
        <p:spPr>
          <a:xfrm rot="9366740" flipV="1">
            <a:off x="2557952" y="-89828"/>
            <a:ext cx="7173200" cy="7173200"/>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itle 11">
            <a:extLst>
              <a:ext uri="{FF2B5EF4-FFF2-40B4-BE49-F238E27FC236}">
                <a16:creationId xmlns:a16="http://schemas.microsoft.com/office/drawing/2014/main" id="{2B04B61C-6467-D51D-0AF4-5C7D05F36CB5}"/>
              </a:ext>
            </a:extLst>
          </p:cNvPr>
          <p:cNvSpPr>
            <a:spLocks noGrp="1"/>
          </p:cNvSpPr>
          <p:nvPr>
            <p:ph type="title" hasCustomPrompt="1"/>
          </p:nvPr>
        </p:nvSpPr>
        <p:spPr>
          <a:xfrm>
            <a:off x="2868168" y="923544"/>
            <a:ext cx="6455664" cy="5010912"/>
          </a:xfrm>
          <a:prstGeom prst="rect">
            <a:avLst/>
          </a:prstGeom>
          <a:noFill/>
        </p:spPr>
        <p:txBody>
          <a:bodyPr lIns="0" rIns="0">
            <a:normAutofit/>
          </a:bodyPr>
          <a:lstStyle>
            <a:lvl1pPr algn="ctr">
              <a:defRPr sz="6000"/>
            </a:lvl1pPr>
          </a:lstStyle>
          <a:p>
            <a:r>
              <a:rPr lang="en-US" dirty="0"/>
              <a:t>Click to add title</a:t>
            </a:r>
          </a:p>
        </p:txBody>
      </p:sp>
      <p:sp>
        <p:nvSpPr>
          <p:cNvPr id="4" name="Freeform: Shape 3">
            <a:extLst>
              <a:ext uri="{FF2B5EF4-FFF2-40B4-BE49-F238E27FC236}">
                <a16:creationId xmlns:a16="http://schemas.microsoft.com/office/drawing/2014/main" id="{47A19F4B-D154-3EB2-F86A-9A63283A3EA6}"/>
              </a:ext>
              <a:ext uri="{C183D7F6-B498-43B3-948B-1728B52AA6E4}">
                <adec:decorative xmlns:adec="http://schemas.microsoft.com/office/drawing/2017/decorative" val="1"/>
              </a:ext>
            </a:extLst>
          </p:cNvPr>
          <p:cNvSpPr>
            <a:spLocks/>
          </p:cNvSpPr>
          <p:nvPr userDrawn="1"/>
        </p:nvSpPr>
        <p:spPr>
          <a:xfrm>
            <a:off x="8565206" y="4817511"/>
            <a:ext cx="749917" cy="827071"/>
          </a:xfrm>
          <a:custGeom>
            <a:avLst/>
            <a:gdLst>
              <a:gd name="connsiteX0" fmla="*/ 446576 w 749917"/>
              <a:gd name="connsiteY0" fmla="*/ 0 h 827071"/>
              <a:gd name="connsiteX1" fmla="*/ 483313 w 749917"/>
              <a:gd name="connsiteY1" fmla="*/ 11094 h 827071"/>
              <a:gd name="connsiteX2" fmla="*/ 749917 w 749917"/>
              <a:gd name="connsiteY2" fmla="*/ 402396 h 827071"/>
              <a:gd name="connsiteX3" fmla="*/ 313401 w 749917"/>
              <a:gd name="connsiteY3" fmla="*/ 827071 h 827071"/>
              <a:gd name="connsiteX4" fmla="*/ 4738 w 749917"/>
              <a:gd name="connsiteY4" fmla="*/ 702687 h 827071"/>
              <a:gd name="connsiteX5" fmla="*/ 0 w 749917"/>
              <a:gd name="connsiteY5" fmla="*/ 697100 h 827071"/>
              <a:gd name="connsiteX6" fmla="*/ 22878 w 749917"/>
              <a:gd name="connsiteY6" fmla="*/ 671927 h 827071"/>
              <a:gd name="connsiteX7" fmla="*/ 371853 w 749917"/>
              <a:gd name="connsiteY7" fmla="*/ 155115 h 827071"/>
              <a:gd name="connsiteX8" fmla="*/ 446576 w 749917"/>
              <a:gd name="connsiteY8" fmla="*/ 0 h 82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9917" h="827071">
                <a:moveTo>
                  <a:pt x="446576" y="0"/>
                </a:moveTo>
                <a:lnTo>
                  <a:pt x="483313" y="11094"/>
                </a:lnTo>
                <a:cubicBezTo>
                  <a:pt x="639985" y="75563"/>
                  <a:pt x="749917" y="226490"/>
                  <a:pt x="749917" y="402396"/>
                </a:cubicBezTo>
                <a:cubicBezTo>
                  <a:pt x="749917" y="636938"/>
                  <a:pt x="554482" y="827071"/>
                  <a:pt x="313401" y="827071"/>
                </a:cubicBezTo>
                <a:cubicBezTo>
                  <a:pt x="192860" y="827071"/>
                  <a:pt x="83732" y="779538"/>
                  <a:pt x="4738" y="702687"/>
                </a:cubicBezTo>
                <a:lnTo>
                  <a:pt x="0" y="697100"/>
                </a:lnTo>
                <a:lnTo>
                  <a:pt x="22878" y="671927"/>
                </a:lnTo>
                <a:cubicBezTo>
                  <a:pt x="155000" y="511833"/>
                  <a:pt x="272049" y="338838"/>
                  <a:pt x="371853" y="155115"/>
                </a:cubicBezTo>
                <a:lnTo>
                  <a:pt x="4465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420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ummar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CB8A6E1-44B2-54E1-6460-1C9B27EE75FD}"/>
              </a:ext>
              <a:ext uri="{C183D7F6-B498-43B3-948B-1728B52AA6E4}">
                <adec:decorative xmlns:adec="http://schemas.microsoft.com/office/drawing/2017/decorative" val="1"/>
              </a:ext>
            </a:extLst>
          </p:cNvPr>
          <p:cNvGrpSpPr/>
          <p:nvPr userDrawn="1"/>
        </p:nvGrpSpPr>
        <p:grpSpPr>
          <a:xfrm>
            <a:off x="0" y="0"/>
            <a:ext cx="5698912" cy="6858001"/>
            <a:chOff x="0" y="-1"/>
            <a:chExt cx="5698912" cy="6858001"/>
          </a:xfrm>
        </p:grpSpPr>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7" name="Title 1">
            <a:extLst>
              <a:ext uri="{FF2B5EF4-FFF2-40B4-BE49-F238E27FC236}">
                <a16:creationId xmlns:a16="http://schemas.microsoft.com/office/drawing/2014/main" id="{4F9EBE3B-A856-C23C-4698-B764DF4BC70D}"/>
              </a:ext>
            </a:extLst>
          </p:cNvPr>
          <p:cNvSpPr>
            <a:spLocks noGrp="1"/>
          </p:cNvSpPr>
          <p:nvPr>
            <p:ph type="title" hasCustomPrompt="1"/>
          </p:nvPr>
        </p:nvSpPr>
        <p:spPr>
          <a:xfrm>
            <a:off x="6222118" y="262762"/>
            <a:ext cx="5507421" cy="3649718"/>
          </a:xfrm>
        </p:spPr>
        <p:txBody>
          <a:bodyPr anchor="b">
            <a:normAutofit/>
          </a:bodyPr>
          <a:lstStyle>
            <a:lvl1pPr>
              <a:defRPr sz="6000"/>
            </a:lvl1pPr>
          </a:lstStyle>
          <a:p>
            <a:r>
              <a:rPr lang="en-US" dirty="0"/>
              <a:t>Click to add title</a:t>
            </a:r>
          </a:p>
        </p:txBody>
      </p:sp>
      <p:sp>
        <p:nvSpPr>
          <p:cNvPr id="8" name="Picture Placeholder 7">
            <a:extLst>
              <a:ext uri="{FF2B5EF4-FFF2-40B4-BE49-F238E27FC236}">
                <a16:creationId xmlns:a16="http://schemas.microsoft.com/office/drawing/2014/main" id="{74C9CB37-5251-201C-ACE3-FD69A00C772E}"/>
              </a:ext>
            </a:extLst>
          </p:cNvPr>
          <p:cNvSpPr>
            <a:spLocks noGrp="1"/>
          </p:cNvSpPr>
          <p:nvPr>
            <p:ph type="pic" sz="quarter" idx="14"/>
          </p:nvPr>
        </p:nvSpPr>
        <p:spPr>
          <a:xfrm>
            <a:off x="707393" y="847600"/>
            <a:ext cx="4619625" cy="4617720"/>
          </a:xfrm>
          <a:prstGeom prst="ellipse">
            <a:avLst/>
          </a:prstGeom>
          <a:noFill/>
        </p:spPr>
        <p:txBody>
          <a:bodyPr tIns="548640">
            <a:normAutofit/>
          </a:bodyPr>
          <a:lstStyle>
            <a:lvl1pPr marL="0" indent="0" algn="ctr">
              <a:buNone/>
              <a:defRPr sz="2000"/>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EBF08299-9068-827D-783B-BFF5B95E9574}"/>
              </a:ext>
            </a:extLst>
          </p:cNvPr>
          <p:cNvSpPr>
            <a:spLocks noGrp="1"/>
          </p:cNvSpPr>
          <p:nvPr>
            <p:ph idx="1" hasCustomPrompt="1"/>
          </p:nvPr>
        </p:nvSpPr>
        <p:spPr>
          <a:xfrm>
            <a:off x="6222118" y="4058263"/>
            <a:ext cx="5507421" cy="2141482"/>
          </a:xfrm>
        </p:spPr>
        <p:txBody>
          <a:bodyPr>
            <a:normAutofit/>
          </a:bodyPr>
          <a:lstStyle>
            <a:lvl1pPr marL="0" indent="0">
              <a:lnSpc>
                <a:spcPct val="90000"/>
              </a:lnSpc>
              <a:buFont typeface="Arial" panose="020B0604020202020204" pitchFamily="34" charset="0"/>
              <a:buNone/>
              <a:defRPr sz="2400"/>
            </a:lvl1pPr>
            <a:lvl2pPr marL="228600">
              <a:lnSpc>
                <a:spcPct val="90000"/>
              </a:lnSpc>
              <a:buClr>
                <a:schemeClr val="accent2"/>
              </a:buClr>
              <a:defRPr sz="2000"/>
            </a:lvl2pPr>
            <a:lvl3pPr marL="457200">
              <a:lnSpc>
                <a:spcPct val="90000"/>
              </a:lnSpc>
              <a:buClr>
                <a:schemeClr val="accent2"/>
              </a:buClr>
              <a:defRPr sz="1800"/>
            </a:lvl3pPr>
            <a:lvl4pPr marL="685800">
              <a:lnSpc>
                <a:spcPct val="90000"/>
              </a:lnSpc>
              <a:buClr>
                <a:schemeClr val="accent2"/>
              </a:buClr>
              <a:defRPr sz="1600"/>
            </a:lvl4pPr>
            <a:lvl5pPr>
              <a:lnSpc>
                <a:spcPct val="110000"/>
              </a:lnSpc>
              <a:defRPr/>
            </a:lvl5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a:lstStyle>
            <a:lvl1pPr algn="l">
              <a:defRPr>
                <a:latin typeface="+mn-lt"/>
              </a:defRPr>
            </a:lvl1pPr>
          </a:lstStyle>
          <a:p>
            <a:pPr algn="l">
              <a:defRPr/>
            </a:pPr>
            <a:r>
              <a:rPr lang="en-US" dirty="0">
                <a:solidFill>
                  <a:prstClr val="black">
                    <a:tint val="75000"/>
                  </a:prstClr>
                </a:solidFill>
              </a:rPr>
              <a:t>Pitch deck</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17468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7BD59-35CC-9BB3-8621-6FA3356F81AA}"/>
              </a:ext>
            </a:extLst>
          </p:cNvPr>
          <p:cNvSpPr>
            <a:spLocks noGrp="1"/>
          </p:cNvSpPr>
          <p:nvPr>
            <p:ph type="title" hasCustomPrompt="1"/>
          </p:nvPr>
        </p:nvSpPr>
        <p:spPr>
          <a:xfrm>
            <a:off x="838200" y="304803"/>
            <a:ext cx="10515600" cy="1472974"/>
          </a:xfrm>
        </p:spPr>
        <p:txBody>
          <a:bodyPr anchor="ctr" anchorCtr="0">
            <a:noAutofit/>
          </a:bodyPr>
          <a:lstStyle/>
          <a:p>
            <a:r>
              <a:rPr lang="en-US" dirty="0"/>
              <a:t>Click to add title</a:t>
            </a:r>
          </a:p>
        </p:txBody>
      </p:sp>
      <p:sp>
        <p:nvSpPr>
          <p:cNvPr id="13" name="Content Placeholder 12">
            <a:extLst>
              <a:ext uri="{FF2B5EF4-FFF2-40B4-BE49-F238E27FC236}">
                <a16:creationId xmlns:a16="http://schemas.microsoft.com/office/drawing/2014/main" id="{E3FB7D8D-37C3-E089-EC02-FB49A13CBE1D}"/>
              </a:ext>
            </a:extLst>
          </p:cNvPr>
          <p:cNvSpPr>
            <a:spLocks noGrp="1"/>
          </p:cNvSpPr>
          <p:nvPr>
            <p:ph sz="quarter" idx="13" hasCustomPrompt="1"/>
          </p:nvPr>
        </p:nvSpPr>
        <p:spPr>
          <a:xfrm>
            <a:off x="838200" y="1838099"/>
            <a:ext cx="8012113" cy="4284889"/>
          </a:xfrm>
        </p:spPr>
        <p:txBody>
          <a:bodyPr>
            <a:normAutofit/>
          </a:bodyPr>
          <a:lstStyle>
            <a:lvl1pPr>
              <a:lnSpc>
                <a:spcPct val="90000"/>
              </a:lnSpc>
              <a:spcBef>
                <a:spcPts val="1000"/>
              </a:spcBef>
              <a:spcAft>
                <a:spcPts val="800"/>
              </a:spcAft>
              <a:buClr>
                <a:schemeClr val="accent2"/>
              </a:buClr>
              <a:defRPr sz="1800"/>
            </a:lvl1pPr>
            <a:lvl2pPr>
              <a:lnSpc>
                <a:spcPct val="90000"/>
              </a:lnSpc>
              <a:spcBef>
                <a:spcPts val="1000"/>
              </a:spcBef>
              <a:spcAft>
                <a:spcPts val="800"/>
              </a:spcAft>
              <a:buClr>
                <a:schemeClr val="accent2"/>
              </a:buClr>
              <a:defRPr sz="1600"/>
            </a:lvl2pPr>
            <a:lvl3pPr>
              <a:lnSpc>
                <a:spcPct val="90000"/>
              </a:lnSpc>
              <a:spcBef>
                <a:spcPts val="1000"/>
              </a:spcBef>
              <a:spcAft>
                <a:spcPts val="800"/>
              </a:spcAft>
              <a:buClr>
                <a:schemeClr val="accent2"/>
              </a:buClr>
              <a:defRPr sz="1400"/>
            </a:lvl3pPr>
            <a:lvl4pPr>
              <a:lnSpc>
                <a:spcPct val="90000"/>
              </a:lnSpc>
              <a:spcBef>
                <a:spcPts val="1000"/>
              </a:spcBef>
              <a:spcAft>
                <a:spcPts val="800"/>
              </a:spcAft>
              <a:buClr>
                <a:schemeClr val="accent2"/>
              </a:buClr>
              <a:defRPr sz="1200"/>
            </a:lvl4pPr>
            <a:lvl5pPr>
              <a:lnSpc>
                <a:spcPct val="90000"/>
              </a:lnSpc>
              <a:spcBef>
                <a:spcPts val="1000"/>
              </a:spcBef>
              <a:spcAft>
                <a:spcPts val="800"/>
              </a:spcAft>
              <a:buClr>
                <a:schemeClr val="accent2"/>
              </a:buCl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fld id="{D6D8061D-18C3-4F4F-85EF-561633F58754}" type="datetimeFigureOut">
              <a:rPr lang="en-US" smtClean="0"/>
              <a:t>12/3/2025</a:t>
            </a:fld>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7" name="Freeform: Shape 14">
            <a:extLst>
              <a:ext uri="{FF2B5EF4-FFF2-40B4-BE49-F238E27FC236}">
                <a16:creationId xmlns:a16="http://schemas.microsoft.com/office/drawing/2014/main" id="{438B6FA2-AF11-618E-2B1A-38BF083DF340}"/>
              </a:ext>
              <a:ext uri="{C183D7F6-B498-43B3-948B-1728B52AA6E4}">
                <adec:decorative xmlns:adec="http://schemas.microsoft.com/office/drawing/2017/decorative" val="1"/>
              </a:ext>
            </a:extLst>
          </p:cNvPr>
          <p:cNvSpPr/>
          <p:nvPr userDrawn="1"/>
        </p:nvSpPr>
        <p:spPr>
          <a:xfrm rot="16200000">
            <a:off x="-381048" y="5144407"/>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Freeform: Shape 13">
            <a:extLst>
              <a:ext uri="{FF2B5EF4-FFF2-40B4-BE49-F238E27FC236}">
                <a16:creationId xmlns:a16="http://schemas.microsoft.com/office/drawing/2014/main" id="{A269A8D8-A4AE-CEFF-E928-7DB1CFB3E401}"/>
              </a:ext>
              <a:ext uri="{C183D7F6-B498-43B3-948B-1728B52AA6E4}">
                <adec:decorative xmlns:adec="http://schemas.microsoft.com/office/drawing/2017/decorative" val="1"/>
              </a:ext>
            </a:extLst>
          </p:cNvPr>
          <p:cNvSpPr/>
          <p:nvPr userDrawn="1"/>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Freeform: Shape 19">
            <a:extLst>
              <a:ext uri="{FF2B5EF4-FFF2-40B4-BE49-F238E27FC236}">
                <a16:creationId xmlns:a16="http://schemas.microsoft.com/office/drawing/2014/main" id="{15418837-E689-97BE-9FAD-FEDBD599EBAD}"/>
              </a:ext>
              <a:ext uri="{C183D7F6-B498-43B3-948B-1728B52AA6E4}">
                <adec:decorative xmlns:adec="http://schemas.microsoft.com/office/drawing/2017/decorative" val="1"/>
              </a:ext>
            </a:extLst>
          </p:cNvPr>
          <p:cNvSpPr/>
          <p:nvPr userDrawn="1"/>
        </p:nvSpPr>
        <p:spPr>
          <a:xfrm rot="10800000" flipH="1">
            <a:off x="11109434" y="3527042"/>
            <a:ext cx="1082566" cy="1616525"/>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5"/>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894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7DF76A42-387B-8D66-1214-D40462070066}"/>
              </a:ext>
              <a:ext uri="{C183D7F6-B498-43B3-948B-1728B52AA6E4}">
                <adec:decorative xmlns:adec="http://schemas.microsoft.com/office/drawing/2017/decorative" val="1"/>
              </a:ext>
            </a:extLst>
          </p:cNvPr>
          <p:cNvSpPr/>
          <p:nvPr userDrawn="1"/>
        </p:nvSpPr>
        <p:spPr>
          <a:xfrm>
            <a:off x="7940621" y="704193"/>
            <a:ext cx="2296455" cy="229645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D2ACE818-46EF-547E-9315-A849483036BF}"/>
              </a:ext>
              <a:ext uri="{C183D7F6-B498-43B3-948B-1728B52AA6E4}">
                <adec:decorative xmlns:adec="http://schemas.microsoft.com/office/drawing/2017/decorative" val="1"/>
              </a:ext>
            </a:extLst>
          </p:cNvPr>
          <p:cNvGrpSpPr/>
          <p:nvPr userDrawn="1"/>
        </p:nvGrpSpPr>
        <p:grpSpPr>
          <a:xfrm>
            <a:off x="577652" y="0"/>
            <a:ext cx="8798419" cy="6816262"/>
            <a:chOff x="577652" y="-28502"/>
            <a:chExt cx="8798419" cy="6816262"/>
          </a:xfrm>
        </p:grpSpPr>
        <p:sp>
          <p:nvSpPr>
            <p:cNvPr id="9" name="Oval 8">
              <a:extLst>
                <a:ext uri="{FF2B5EF4-FFF2-40B4-BE49-F238E27FC236}">
                  <a16:creationId xmlns:a16="http://schemas.microsoft.com/office/drawing/2014/main" id="{E9644D21-8793-9A96-F305-5D20EE342B26}"/>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DF8D7AEF-C845-09F0-F31C-20B32BBA1EBA}"/>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5F9D44CB-887B-C74D-3E96-5607E84DAEFF}"/>
                </a:ext>
              </a:extLst>
            </p:cNvPr>
            <p:cNvSpPr/>
            <p:nvPr userDrawn="1"/>
          </p:nvSpPr>
          <p:spPr>
            <a:xfrm>
              <a:off x="577652" y="1085116"/>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9">
            <a:extLst>
              <a:ext uri="{FF2B5EF4-FFF2-40B4-BE49-F238E27FC236}">
                <a16:creationId xmlns:a16="http://schemas.microsoft.com/office/drawing/2014/main" id="{87D193F4-2337-0048-1BE7-C9A8154191F9}"/>
              </a:ext>
              <a:ext uri="{C183D7F6-B498-43B3-948B-1728B52AA6E4}">
                <adec:decorative xmlns:adec="http://schemas.microsoft.com/office/drawing/2017/decorative" val="1"/>
              </a:ext>
            </a:extLst>
          </p:cNvPr>
          <p:cNvSpPr/>
          <p:nvPr userDrawn="1"/>
        </p:nvSpPr>
        <p:spPr>
          <a:xfrm rot="16200000" flipH="1">
            <a:off x="936118" y="5508455"/>
            <a:ext cx="1082566" cy="1616525"/>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45EE4510-BCBA-C39A-BEF1-A391A3304F88}"/>
              </a:ext>
              <a:ext uri="{C183D7F6-B498-43B3-948B-1728B52AA6E4}">
                <adec:decorative xmlns:adec="http://schemas.microsoft.com/office/drawing/2017/decorative" val="1"/>
              </a:ext>
            </a:extLst>
          </p:cNvPr>
          <p:cNvCxnSpPr>
            <a:cxnSpLocks/>
          </p:cNvCxnSpPr>
          <p:nvPr userDrawn="1"/>
        </p:nvCxnSpPr>
        <p:spPr>
          <a:xfrm>
            <a:off x="11494655" y="5270490"/>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2815929" y="1349825"/>
            <a:ext cx="6560142" cy="3063149"/>
          </a:xfrm>
        </p:spPr>
        <p:txBody>
          <a:bodyPr anchor="ctr">
            <a:noAutofit/>
          </a:bodyPr>
          <a:lstStyle>
            <a:lvl1pPr algn="ctr">
              <a:defRPr sz="60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73BC2DF-9C2A-052C-AD2C-0A8ABAA50374}"/>
              </a:ext>
            </a:extLst>
          </p:cNvPr>
          <p:cNvSpPr>
            <a:spLocks noGrp="1"/>
          </p:cNvSpPr>
          <p:nvPr>
            <p:ph type="subTitle" idx="1" hasCustomPrompt="1"/>
          </p:nvPr>
        </p:nvSpPr>
        <p:spPr>
          <a:xfrm>
            <a:off x="2815929" y="4412973"/>
            <a:ext cx="6560142" cy="1935571"/>
          </a:xfrm>
        </p:spPr>
        <p:txBody>
          <a:bodyPr>
            <a:noAutofit/>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fld id="{D6D8061D-18C3-4F4F-85EF-561633F58754}" type="datetimeFigureOut">
              <a:rPr lang="en-US" smtClean="0"/>
              <a:t>12/3/2025</a:t>
            </a:fld>
            <a:endParaRPr lang="en-US" dirty="0"/>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56372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lvl1pPr>
              <a:defRPr/>
            </a:lvl1p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1825625"/>
            <a:ext cx="4915163" cy="4297680"/>
          </a:xfrm>
        </p:spPr>
        <p:txBody>
          <a:bodyPr>
            <a:normAutofit/>
          </a:bodyPr>
          <a:lstStyle>
            <a:lvl1pPr marL="0" indent="0">
              <a:spcBef>
                <a:spcPts val="1000"/>
              </a:spcBef>
              <a:spcAft>
                <a:spcPts val="800"/>
              </a:spcAft>
              <a:buNone/>
              <a:defRPr sz="2000"/>
            </a:lvl1pPr>
            <a:lvl2pPr marL="228600" indent="-228600">
              <a:spcBef>
                <a:spcPts val="1000"/>
              </a:spcBef>
              <a:spcAft>
                <a:spcPts val="800"/>
              </a:spcAft>
              <a:buClr>
                <a:schemeClr val="accent2"/>
              </a:buClr>
              <a:buFont typeface="Arial" panose="020B0604020202020204" pitchFamily="34" charset="0"/>
              <a:buChar char="•"/>
              <a:defRPr sz="2000"/>
            </a:lvl2pPr>
            <a:lvl3pPr marL="594360" indent="-228600">
              <a:spcBef>
                <a:spcPts val="1000"/>
              </a:spcBef>
              <a:spcAft>
                <a:spcPts val="800"/>
              </a:spcAft>
              <a:buClr>
                <a:schemeClr val="accent2"/>
              </a:buClr>
              <a:buFont typeface="Arial" panose="020B0604020202020204" pitchFamily="34" charset="0"/>
              <a:buChar char="•"/>
              <a:defRPr sz="2000"/>
            </a:lvl3pPr>
            <a:lvl4pPr marL="868680" indent="-228600">
              <a:spcBef>
                <a:spcPts val="1000"/>
              </a:spcBef>
              <a:spcAft>
                <a:spcPts val="800"/>
              </a:spcAft>
              <a:buClr>
                <a:schemeClr val="accent2"/>
              </a:buClr>
              <a:buFont typeface="Arial" panose="020B0604020202020204" pitchFamily="34" charset="0"/>
              <a:buChar char="•"/>
              <a:defRPr sz="2000"/>
            </a:lvl4pPr>
            <a:lvl5pPr marL="1143000" indent="-228600">
              <a:spcBef>
                <a:spcPts val="1000"/>
              </a:spcBef>
              <a:spcAft>
                <a:spcPts val="800"/>
              </a:spcAft>
              <a:buClr>
                <a:schemeClr val="accent2"/>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5FB01ADF-164A-96FB-0129-C2A0F0ED0A85}"/>
              </a:ext>
            </a:extLst>
          </p:cNvPr>
          <p:cNvSpPr>
            <a:spLocks noGrp="1"/>
          </p:cNvSpPr>
          <p:nvPr>
            <p:ph sz="half" idx="15" hasCustomPrompt="1"/>
          </p:nvPr>
        </p:nvSpPr>
        <p:spPr>
          <a:xfrm>
            <a:off x="6147896" y="1816916"/>
            <a:ext cx="5212080" cy="4297680"/>
          </a:xfrm>
        </p:spPr>
        <p:txBody>
          <a:bodyPr>
            <a:normAutofit/>
          </a:bodyPr>
          <a:lstStyle>
            <a:lvl1pPr marL="0" indent="0">
              <a:spcBef>
                <a:spcPts val="1000"/>
              </a:spcBef>
              <a:spcAft>
                <a:spcPts val="800"/>
              </a:spcAft>
              <a:buNone/>
              <a:defRPr sz="2000"/>
            </a:lvl1pPr>
            <a:lvl2pPr marL="228600" indent="-228600">
              <a:spcBef>
                <a:spcPts val="1000"/>
              </a:spcBef>
              <a:spcAft>
                <a:spcPts val="800"/>
              </a:spcAft>
              <a:buClr>
                <a:schemeClr val="accent2"/>
              </a:buClr>
              <a:buFont typeface="Arial" panose="020B0604020202020204" pitchFamily="34" charset="0"/>
              <a:buChar char="•"/>
              <a:defRPr sz="2000"/>
            </a:lvl2pPr>
            <a:lvl3pPr marL="594360" indent="-228600">
              <a:spcBef>
                <a:spcPts val="1000"/>
              </a:spcBef>
              <a:spcAft>
                <a:spcPts val="800"/>
              </a:spcAft>
              <a:buClr>
                <a:schemeClr val="accent2"/>
              </a:buClr>
              <a:buFont typeface="Arial" panose="020B0604020202020204" pitchFamily="34" charset="0"/>
              <a:buChar char="•"/>
              <a:defRPr sz="2000"/>
            </a:lvl3pPr>
            <a:lvl4pPr marL="868680" indent="-228600">
              <a:spcBef>
                <a:spcPts val="1000"/>
              </a:spcBef>
              <a:spcAft>
                <a:spcPts val="800"/>
              </a:spcAft>
              <a:buClr>
                <a:schemeClr val="accent2"/>
              </a:buClr>
              <a:buFont typeface="Arial" panose="020B0604020202020204" pitchFamily="34" charset="0"/>
              <a:buChar char="•"/>
              <a:defRPr sz="2000"/>
            </a:lvl4pPr>
            <a:lvl5pPr marL="1143000" indent="-228600">
              <a:spcBef>
                <a:spcPts val="1000"/>
              </a:spcBef>
              <a:spcAft>
                <a:spcPts val="800"/>
              </a:spcAft>
              <a:buClr>
                <a:schemeClr val="accent2"/>
              </a:buClr>
              <a:buFont typeface="Arial" panose="020B0604020202020204" pitchFamily="34" charset="0"/>
              <a:buChar char="•"/>
              <a:defRPr sz="20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Group 10">
            <a:extLst>
              <a:ext uri="{FF2B5EF4-FFF2-40B4-BE49-F238E27FC236}">
                <a16:creationId xmlns:a16="http://schemas.microsoft.com/office/drawing/2014/main" id="{C263F0DD-A38B-64B8-7412-087B487E6D47}"/>
              </a:ext>
              <a:ext uri="{C183D7F6-B498-43B3-948B-1728B52AA6E4}">
                <adec:decorative xmlns:adec="http://schemas.microsoft.com/office/drawing/2017/decorative" val="1"/>
              </a:ext>
            </a:extLst>
          </p:cNvPr>
          <p:cNvGrpSpPr/>
          <p:nvPr userDrawn="1"/>
        </p:nvGrpSpPr>
        <p:grpSpPr>
          <a:xfrm>
            <a:off x="123536" y="2"/>
            <a:ext cx="12068464" cy="6857998"/>
            <a:chOff x="123536" y="2"/>
            <a:chExt cx="12068464" cy="6857998"/>
          </a:xfrm>
        </p:grpSpPr>
        <p:sp>
          <p:nvSpPr>
            <p:cNvPr id="12" name="Freeform: Shape 9">
              <a:extLst>
                <a:ext uri="{FF2B5EF4-FFF2-40B4-BE49-F238E27FC236}">
                  <a16:creationId xmlns:a16="http://schemas.microsoft.com/office/drawing/2014/main" id="{44CE2FB7-A856-E3C3-9798-73AAFB7901B8}"/>
                </a:ext>
              </a:extLst>
            </p:cNvPr>
            <p:cNvSpPr/>
            <p:nvPr userDrawn="1"/>
          </p:nvSpPr>
          <p:spPr>
            <a:xfrm>
              <a:off x="5671336"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Freeform: Shape 10">
              <a:extLst>
                <a:ext uri="{FF2B5EF4-FFF2-40B4-BE49-F238E27FC236}">
                  <a16:creationId xmlns:a16="http://schemas.microsoft.com/office/drawing/2014/main" id="{47ED62E5-894A-A8F9-A6DC-4A5C147CDE78}"/>
                </a:ext>
              </a:extLst>
            </p:cNvPr>
            <p:cNvSpPr/>
            <p:nvPr userDrawn="1"/>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reeform: Shape 11">
              <a:extLst>
                <a:ext uri="{FF2B5EF4-FFF2-40B4-BE49-F238E27FC236}">
                  <a16:creationId xmlns:a16="http://schemas.microsoft.com/office/drawing/2014/main" id="{5C181CD4-C69B-2826-AF23-060D677248A9}"/>
                </a:ext>
              </a:extLst>
            </p:cNvPr>
            <p:cNvSpPr/>
            <p:nvPr userDrawn="1"/>
          </p:nvSpPr>
          <p:spPr>
            <a:xfrm rot="5400000">
              <a:off x="11328915" y="3872201"/>
              <a:ext cx="1214656" cy="511514"/>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12/3/2025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50529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p:txBody>
          <a:bodyPr anchor="ctr" anchorCtr="0">
            <a:noAutofit/>
          </a:bodyPr>
          <a:lstStyle/>
          <a:p>
            <a:r>
              <a:rPr lang="en-US" dirty="0"/>
              <a:t>Click to add title</a:t>
            </a:r>
          </a:p>
        </p:txBody>
      </p:sp>
      <p:sp>
        <p:nvSpPr>
          <p:cNvPr id="11" name="Content Placeholder 2">
            <a:extLst>
              <a:ext uri="{FF2B5EF4-FFF2-40B4-BE49-F238E27FC236}">
                <a16:creationId xmlns:a16="http://schemas.microsoft.com/office/drawing/2014/main" id="{60538251-2B75-FA20-0F29-FB58583E6125}"/>
              </a:ext>
            </a:extLst>
          </p:cNvPr>
          <p:cNvSpPr>
            <a:spLocks noGrp="1"/>
          </p:cNvSpPr>
          <p:nvPr>
            <p:ph sz="half" idx="1" hasCustomPrompt="1"/>
          </p:nvPr>
        </p:nvSpPr>
        <p:spPr>
          <a:xfrm>
            <a:off x="838201" y="1825625"/>
            <a:ext cx="3108958" cy="4297680"/>
          </a:xfrm>
        </p:spPr>
        <p:txBody>
          <a:bodyPr>
            <a:normAutofit/>
          </a:bodyPr>
          <a:lstStyle>
            <a:lvl1pPr marL="228600" indent="-228600">
              <a:spcBef>
                <a:spcPts val="1000"/>
              </a:spcBef>
              <a:spcAft>
                <a:spcPts val="800"/>
              </a:spcAft>
              <a:buClr>
                <a:schemeClr val="accent2"/>
              </a:buClr>
              <a:buFont typeface="Arial" panose="020B0604020202020204" pitchFamily="34" charset="0"/>
              <a:buChar char="•"/>
              <a:defRPr sz="1800"/>
            </a:lvl1pPr>
            <a:lvl2pPr marL="285750" indent="-285750">
              <a:spcBef>
                <a:spcPts val="1000"/>
              </a:spcBef>
              <a:spcAft>
                <a:spcPts val="800"/>
              </a:spcAft>
              <a:buClr>
                <a:schemeClr val="accent2"/>
              </a:buClr>
              <a:buFont typeface="Arial" panose="020B0604020202020204" pitchFamily="34" charset="0"/>
              <a:buChar char="•"/>
              <a:defRPr sz="1800"/>
            </a:lvl2pPr>
            <a:lvl3pPr marL="651510" indent="-285750">
              <a:spcBef>
                <a:spcPts val="1000"/>
              </a:spcBef>
              <a:spcAft>
                <a:spcPts val="800"/>
              </a:spcAft>
              <a:buClr>
                <a:schemeClr val="accent2"/>
              </a:buClr>
              <a:buFont typeface="Arial" panose="020B0604020202020204" pitchFamily="34" charset="0"/>
              <a:buChar char="•"/>
              <a:defRPr sz="1800"/>
            </a:lvl3pPr>
            <a:lvl4pPr marL="925830" indent="-285750">
              <a:spcBef>
                <a:spcPts val="1000"/>
              </a:spcBef>
              <a:spcAft>
                <a:spcPts val="800"/>
              </a:spcAft>
              <a:buClr>
                <a:schemeClr val="accent2"/>
              </a:buClr>
              <a:buFont typeface="Arial" panose="020B0604020202020204" pitchFamily="34" charset="0"/>
              <a:buChar char="•"/>
              <a:defRPr sz="1800"/>
            </a:lvl4pPr>
            <a:lvl5pPr marL="1200150" indent="-285750">
              <a:spcBef>
                <a:spcPts val="1000"/>
              </a:spcBef>
              <a:spcAft>
                <a:spcPts val="800"/>
              </a:spcAft>
              <a:buClr>
                <a:schemeClr val="accent2"/>
              </a:buClr>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A06C49DD-8C29-93EA-04F4-22F84080DF5C}"/>
              </a:ext>
            </a:extLst>
          </p:cNvPr>
          <p:cNvSpPr>
            <a:spLocks noGrp="1"/>
          </p:cNvSpPr>
          <p:nvPr>
            <p:ph sz="half" idx="15" hasCustomPrompt="1"/>
          </p:nvPr>
        </p:nvSpPr>
        <p:spPr>
          <a:xfrm>
            <a:off x="4661820" y="1816916"/>
            <a:ext cx="6698156" cy="4297680"/>
          </a:xfrm>
        </p:spPr>
        <p:txBody>
          <a:bodyPr>
            <a:normAutofit/>
          </a:bodyPr>
          <a:lstStyle>
            <a:lvl1pPr marL="0" indent="0">
              <a:spcBef>
                <a:spcPts val="1000"/>
              </a:spcBef>
              <a:spcAft>
                <a:spcPts val="800"/>
              </a:spcAft>
              <a:buNone/>
              <a:defRPr sz="1800"/>
            </a:lvl1pPr>
            <a:lvl2pPr marL="228600" indent="-228600">
              <a:spcBef>
                <a:spcPts val="1000"/>
              </a:spcBef>
              <a:spcAft>
                <a:spcPts val="800"/>
              </a:spcAft>
              <a:buClr>
                <a:schemeClr val="accent2"/>
              </a:buClr>
              <a:buFont typeface="Arial" panose="020B0604020202020204" pitchFamily="34" charset="0"/>
              <a:buChar char="•"/>
              <a:defRPr sz="1800"/>
            </a:lvl2pPr>
            <a:lvl3pPr marL="594360" indent="-228600">
              <a:spcBef>
                <a:spcPts val="1000"/>
              </a:spcBef>
              <a:spcAft>
                <a:spcPts val="800"/>
              </a:spcAft>
              <a:buClr>
                <a:schemeClr val="accent2"/>
              </a:buClr>
              <a:buFont typeface="Arial" panose="020B0604020202020204" pitchFamily="34" charset="0"/>
              <a:buChar char="•"/>
              <a:defRPr sz="1800"/>
            </a:lvl3pPr>
            <a:lvl4pPr marL="868680" indent="-228600">
              <a:spcBef>
                <a:spcPts val="1000"/>
              </a:spcBef>
              <a:spcAft>
                <a:spcPts val="800"/>
              </a:spcAft>
              <a:buClr>
                <a:schemeClr val="accent2"/>
              </a:buClr>
              <a:buFont typeface="Arial" panose="020B0604020202020204" pitchFamily="34" charset="0"/>
              <a:buChar char="•"/>
              <a:defRPr sz="1800"/>
            </a:lvl4pPr>
            <a:lvl5pPr marL="1143000" indent="-228600">
              <a:spcBef>
                <a:spcPts val="1000"/>
              </a:spcBef>
              <a:spcAft>
                <a:spcPts val="800"/>
              </a:spcAft>
              <a:buClr>
                <a:schemeClr val="accent2"/>
              </a:buClr>
              <a:buFont typeface="Arial" panose="020B0604020202020204" pitchFamily="34" charset="0"/>
              <a:buChar char="•"/>
              <a:defRPr sz="18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12/3/2025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
        <p:nvSpPr>
          <p:cNvPr id="8" name="Freeform: Shape 11">
            <a:extLst>
              <a:ext uri="{FF2B5EF4-FFF2-40B4-BE49-F238E27FC236}">
                <a16:creationId xmlns:a16="http://schemas.microsoft.com/office/drawing/2014/main" id="{1E75594D-82D2-74F6-56EC-46FCD28CBE68}"/>
              </a:ext>
              <a:ext uri="{C183D7F6-B498-43B3-948B-1728B52AA6E4}">
                <adec:decorative xmlns:adec="http://schemas.microsoft.com/office/drawing/2017/decorative" val="1"/>
              </a:ext>
            </a:extLst>
          </p:cNvPr>
          <p:cNvSpPr/>
          <p:nvPr userDrawn="1"/>
        </p:nvSpPr>
        <p:spPr>
          <a:xfrm>
            <a:off x="9994966" y="0"/>
            <a:ext cx="1214656" cy="511514"/>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Freeform: Shape 13">
            <a:extLst>
              <a:ext uri="{FF2B5EF4-FFF2-40B4-BE49-F238E27FC236}">
                <a16:creationId xmlns:a16="http://schemas.microsoft.com/office/drawing/2014/main" id="{FF4E0F5B-0892-2688-EFD3-284369DA50CD}"/>
              </a:ext>
              <a:ext uri="{C183D7F6-B498-43B3-948B-1728B52AA6E4}">
                <adec:decorative xmlns:adec="http://schemas.microsoft.com/office/drawing/2017/decorative" val="1"/>
              </a:ext>
            </a:extLst>
          </p:cNvPr>
          <p:cNvSpPr/>
          <p:nvPr userDrawn="1"/>
        </p:nvSpPr>
        <p:spPr>
          <a:xfrm rot="10800000">
            <a:off x="8097530" y="5590215"/>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71D8715A-3067-732D-C410-868C7CCCF750}"/>
              </a:ext>
              <a:ext uri="{C183D7F6-B498-43B3-948B-1728B52AA6E4}">
                <adec:decorative xmlns:adec="http://schemas.microsoft.com/office/drawing/2017/decorative" val="1"/>
              </a:ext>
            </a:extLst>
          </p:cNvPr>
          <p:cNvCxnSpPr>
            <a:cxnSpLocks/>
          </p:cNvCxnSpPr>
          <p:nvPr userDrawn="1"/>
        </p:nvCxnSpPr>
        <p:spPr>
          <a:xfrm rot="16200000">
            <a:off x="982378" y="551212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7852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807BCF9-2F5B-200E-2E6C-E177DB56ECB0}"/>
              </a:ext>
              <a:ext uri="{C183D7F6-B498-43B3-948B-1728B52AA6E4}">
                <adec:decorative xmlns:adec="http://schemas.microsoft.com/office/drawing/2017/decorative" val="1"/>
              </a:ext>
            </a:extLst>
          </p:cNvPr>
          <p:cNvGrpSpPr/>
          <p:nvPr userDrawn="1"/>
        </p:nvGrpSpPr>
        <p:grpSpPr>
          <a:xfrm>
            <a:off x="0" y="7458"/>
            <a:ext cx="7083733" cy="6182202"/>
            <a:chOff x="0" y="7460"/>
            <a:chExt cx="7083733" cy="6182202"/>
          </a:xfrm>
        </p:grpSpPr>
        <p:sp>
          <p:nvSpPr>
            <p:cNvPr id="9" name="Freeform: Shape 14">
              <a:extLst>
                <a:ext uri="{FF2B5EF4-FFF2-40B4-BE49-F238E27FC236}">
                  <a16:creationId xmlns:a16="http://schemas.microsoft.com/office/drawing/2014/main" id="{7A624B2B-50FD-9351-987F-2E5A5472CAB6}"/>
                </a:ext>
              </a:extLst>
            </p:cNvPr>
            <p:cNvSpPr/>
            <p:nvPr userDrawn="1"/>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Shape 13">
              <a:extLst>
                <a:ext uri="{FF2B5EF4-FFF2-40B4-BE49-F238E27FC236}">
                  <a16:creationId xmlns:a16="http://schemas.microsoft.com/office/drawing/2014/main" id="{51E534EE-E0F1-2BD9-9A82-7656B90A2D9D}"/>
                </a:ext>
              </a:extLst>
            </p:cNvPr>
            <p:cNvSpPr/>
            <p:nvPr userDrawn="1"/>
          </p:nvSpPr>
          <p:spPr>
            <a:xfrm>
              <a:off x="6234405" y="7460"/>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0C40C44A-93E6-6C58-5E88-AFDC594EC27A}"/>
              </a:ext>
            </a:extLst>
          </p:cNvPr>
          <p:cNvSpPr>
            <a:spLocks noGrp="1"/>
          </p:cNvSpPr>
          <p:nvPr>
            <p:ph type="title"/>
          </p:nvPr>
        </p:nvSpPr>
        <p:spPr>
          <a:xfrm>
            <a:off x="838200" y="198437"/>
            <a:ext cx="5257800" cy="2324046"/>
          </a:xfrm>
        </p:spPr>
        <p:txBody>
          <a:bodyPr anchor="b" anchorCtr="0">
            <a:noAutofit/>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838200" y="2657316"/>
            <a:ext cx="5257800" cy="3369858"/>
          </a:xfrm>
        </p:spPr>
        <p:txBody>
          <a:bodyPr>
            <a:normAutofit/>
          </a:bodyPr>
          <a:lstStyle>
            <a:lvl1pPr marL="0" indent="0">
              <a:spcBef>
                <a:spcPts val="1000"/>
              </a:spcBef>
              <a:spcAft>
                <a:spcPts val="800"/>
              </a:spcAft>
              <a:buNone/>
              <a:defRPr sz="1800"/>
            </a:lvl1pPr>
            <a:lvl2pPr marL="742950" indent="-285750">
              <a:spcBef>
                <a:spcPts val="1000"/>
              </a:spcBef>
              <a:spcAft>
                <a:spcPts val="800"/>
              </a:spcAft>
              <a:buClr>
                <a:schemeClr val="accent2"/>
              </a:buClr>
              <a:buFont typeface="Arial" panose="020B0604020202020204" pitchFamily="34" charset="0"/>
              <a:buChar char="•"/>
              <a:defRPr sz="1600"/>
            </a:lvl2pPr>
            <a:lvl3pPr marL="1200150" indent="-285750">
              <a:spcBef>
                <a:spcPts val="1000"/>
              </a:spcBef>
              <a:spcAft>
                <a:spcPts val="800"/>
              </a:spcAft>
              <a:buClr>
                <a:schemeClr val="accent2"/>
              </a:buClr>
              <a:buFont typeface="Arial" panose="020B0604020202020204" pitchFamily="34" charset="0"/>
              <a:buChar char="•"/>
              <a:defRPr sz="1400"/>
            </a:lvl3pPr>
            <a:lvl4pPr marL="1543050" indent="-171450">
              <a:spcBef>
                <a:spcPts val="1000"/>
              </a:spcBef>
              <a:spcAft>
                <a:spcPts val="800"/>
              </a:spcAft>
              <a:buClr>
                <a:schemeClr val="accent2"/>
              </a:buClr>
              <a:buFont typeface="Arial" panose="020B0604020202020204" pitchFamily="34" charset="0"/>
              <a:buChar char="•"/>
              <a:defRPr sz="1200"/>
            </a:lvl4pPr>
            <a:lvl5pPr marL="2000250" indent="-171450">
              <a:spcBef>
                <a:spcPts val="1000"/>
              </a:spcBef>
              <a:spcAft>
                <a:spcPts val="800"/>
              </a:spcAft>
              <a:buClr>
                <a:schemeClr val="accent2"/>
              </a:buClr>
              <a:buFont typeface="Arial" panose="020B0604020202020204" pitchFamily="34" charset="0"/>
              <a:buChar char="•"/>
              <a:defRPr sz="120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BC013AD6-0EF3-2B25-DDBD-2DF706123AEE}"/>
              </a:ext>
            </a:extLst>
          </p:cNvPr>
          <p:cNvSpPr>
            <a:spLocks noGrp="1"/>
          </p:cNvSpPr>
          <p:nvPr>
            <p:ph type="pic" sz="quarter" idx="13"/>
          </p:nvPr>
        </p:nvSpPr>
        <p:spPr>
          <a:xfrm>
            <a:off x="6413114" y="845068"/>
            <a:ext cx="5193792" cy="5193792"/>
          </a:xfrm>
          <a:prstGeom prst="ellipse">
            <a:avLst/>
          </a:prstGeom>
        </p:spPr>
        <p:txBody>
          <a:bodyPr/>
          <a:lstStyle>
            <a:lvl1pPr marL="0" indent="0" algn="ctr">
              <a:buNone/>
              <a:defRPr/>
            </a:lvl1pPr>
          </a:lstStyle>
          <a:p>
            <a:r>
              <a:rPr lang="en-US"/>
              <a:t>Click icon to add picture</a:t>
            </a:r>
            <a:endParaRPr lang="en-US" dirty="0"/>
          </a:p>
        </p:txBody>
      </p:sp>
      <p:sp>
        <p:nvSpPr>
          <p:cNvPr id="5" name="Date Placeholder 4">
            <a:extLst>
              <a:ext uri="{FF2B5EF4-FFF2-40B4-BE49-F238E27FC236}">
                <a16:creationId xmlns:a16="http://schemas.microsoft.com/office/drawing/2014/main" id="{C6CFCEB5-4092-FD13-478E-51CD74FDB82E}"/>
              </a:ext>
            </a:extLst>
          </p:cNvPr>
          <p:cNvSpPr>
            <a:spLocks noGrp="1"/>
          </p:cNvSpPr>
          <p:nvPr>
            <p:ph type="dt" sz="half" idx="10"/>
          </p:nvPr>
        </p:nvSpPr>
        <p:spPr/>
        <p:txBody>
          <a:bodyPr/>
          <a:lstStyle/>
          <a:p>
            <a:fld id="{D6D8061D-18C3-4F4F-85EF-561633F58754}" type="datetimeFigureOut">
              <a:rPr lang="en-US" smtClean="0"/>
              <a:t>12/3/2025</a:t>
            </a:fld>
            <a:endParaRPr lang="en-US" dirty="0"/>
          </a:p>
        </p:txBody>
      </p:sp>
      <p:sp>
        <p:nvSpPr>
          <p:cNvPr id="6" name="Footer Placeholder 5">
            <a:extLst>
              <a:ext uri="{FF2B5EF4-FFF2-40B4-BE49-F238E27FC236}">
                <a16:creationId xmlns:a16="http://schemas.microsoft.com/office/drawing/2014/main" id="{5D077A4D-E7C0-912D-293F-D93F0CB5CA4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6AA9E1-334B-5F8F-8A92-67DD095F7838}"/>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845438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D97564-C310-6E8C-8689-CE18881B4A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FAD99FA-26D9-873B-BE7F-26FEC5C233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19819E-0266-97DD-DFD1-BAAA06AE32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6D8061D-18C3-4F4F-85EF-561633F58754}" type="datetimeFigureOut">
              <a:rPr lang="en-US" smtClean="0"/>
              <a:t>12/3/2025</a:t>
            </a:fld>
            <a:endParaRPr lang="en-US" dirty="0"/>
          </a:p>
        </p:txBody>
      </p:sp>
      <p:sp>
        <p:nvSpPr>
          <p:cNvPr id="5" name="Footer Placeholder 4">
            <a:extLst>
              <a:ext uri="{FF2B5EF4-FFF2-40B4-BE49-F238E27FC236}">
                <a16:creationId xmlns:a16="http://schemas.microsoft.com/office/drawing/2014/main" id="{2BFD19C9-01CE-9E2A-CDA5-C15940F055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A1801085-7B28-048D-E3D3-9C3614268D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D12358-51D2-46B3-9BDE-DF29528B9454}" type="slidenum">
              <a:rPr lang="en-US" smtClean="0"/>
              <a:t>‹#›</a:t>
            </a:fld>
            <a:endParaRPr lang="en-US" dirty="0"/>
          </a:p>
        </p:txBody>
      </p:sp>
    </p:spTree>
    <p:extLst>
      <p:ext uri="{BB962C8B-B14F-4D97-AF65-F5344CB8AC3E}">
        <p14:creationId xmlns:p14="http://schemas.microsoft.com/office/powerpoint/2010/main" val="1965934658"/>
      </p:ext>
    </p:extLst>
  </p:cSld>
  <p:clrMap bg1="lt1" tx1="dk1" bg2="lt2" tx2="dk2" accent1="accent1" accent2="accent2" accent3="accent3" accent4="accent4" accent5="accent5" accent6="accent6" hlink="hlink" folHlink="folHlink"/>
  <p:sldLayoutIdLst>
    <p:sldLayoutId id="2147483654" r:id="rId1"/>
    <p:sldLayoutId id="2147483660" r:id="rId2"/>
    <p:sldLayoutId id="2147483658" r:id="rId3"/>
    <p:sldLayoutId id="2147483667" r:id="rId4"/>
    <p:sldLayoutId id="2147483650" r:id="rId5"/>
    <p:sldLayoutId id="2147483649" r:id="rId6"/>
    <p:sldLayoutId id="2147483662" r:id="rId7"/>
    <p:sldLayoutId id="2147483663" r:id="rId8"/>
    <p:sldLayoutId id="2147483652" r:id="rId9"/>
    <p:sldLayoutId id="2147483666" r:id="rId10"/>
    <p:sldLayoutId id="2147483664" r:id="rId11"/>
    <p:sldLayoutId id="2147483665"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12.jpeg"/><Relationship Id="rId4" Type="http://schemas.openxmlformats.org/officeDocument/2006/relationships/hyperlink" Target="https://www.youtube.com/watch?v=bNwXnJQqA-g&amp;t=123s"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F9F7CD7-CDB6-4F9B-8D8E-AB726DBEAC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3782" y="0"/>
            <a:ext cx="9365671" cy="6819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151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047101-8D42-6100-9CEA-AEC0FAEAB606}"/>
              </a:ext>
            </a:extLst>
          </p:cNvPr>
          <p:cNvSpPr>
            <a:spLocks noGrp="1"/>
          </p:cNvSpPr>
          <p:nvPr>
            <p:ph type="ctrTitle"/>
          </p:nvPr>
        </p:nvSpPr>
        <p:spPr>
          <a:xfrm>
            <a:off x="4846177" y="2409339"/>
            <a:ext cx="7224584" cy="2039321"/>
          </a:xfrm>
          <a:noFill/>
        </p:spPr>
        <p:txBody>
          <a:bodyPr anchor="b">
            <a:noAutofit/>
          </a:bodyPr>
          <a:lstStyle/>
          <a:p>
            <a:pPr algn="ctr"/>
            <a:r>
              <a:rPr lang="en-US" dirty="0"/>
              <a:t>Basic First Aid for Everyday Safety</a:t>
            </a:r>
          </a:p>
        </p:txBody>
      </p:sp>
      <p:sp>
        <p:nvSpPr>
          <p:cNvPr id="2" name="TextBox 1">
            <a:extLst>
              <a:ext uri="{FF2B5EF4-FFF2-40B4-BE49-F238E27FC236}">
                <a16:creationId xmlns:a16="http://schemas.microsoft.com/office/drawing/2014/main" id="{045AB3C0-67D6-4AF1-8E21-BC203FE423F7}"/>
              </a:ext>
            </a:extLst>
          </p:cNvPr>
          <p:cNvSpPr txBox="1"/>
          <p:nvPr/>
        </p:nvSpPr>
        <p:spPr>
          <a:xfrm>
            <a:off x="9170504" y="5953741"/>
            <a:ext cx="3021496" cy="923330"/>
          </a:xfrm>
          <a:prstGeom prst="rect">
            <a:avLst/>
          </a:prstGeom>
          <a:noFill/>
        </p:spPr>
        <p:txBody>
          <a:bodyPr wrap="square" rtlCol="0">
            <a:spAutoFit/>
          </a:bodyPr>
          <a:lstStyle/>
          <a:p>
            <a:r>
              <a:rPr lang="en-US" dirty="0">
                <a:solidFill>
                  <a:schemeClr val="bg1"/>
                </a:solidFill>
              </a:rPr>
              <a:t>Your Place Is Here </a:t>
            </a:r>
          </a:p>
          <a:p>
            <a:r>
              <a:rPr lang="en-US" dirty="0">
                <a:solidFill>
                  <a:schemeClr val="bg1"/>
                </a:solidFill>
              </a:rPr>
              <a:t>Juliana Kalipeni, MSN, RN</a:t>
            </a:r>
          </a:p>
          <a:p>
            <a:r>
              <a:rPr lang="en-US" dirty="0" err="1">
                <a:solidFill>
                  <a:schemeClr val="bg1"/>
                </a:solidFill>
              </a:rPr>
              <a:t>Shanne</a:t>
            </a:r>
            <a:r>
              <a:rPr lang="en-US" dirty="0">
                <a:solidFill>
                  <a:schemeClr val="bg1"/>
                </a:solidFill>
              </a:rPr>
              <a:t> Grandison, CEO</a:t>
            </a:r>
          </a:p>
        </p:txBody>
      </p:sp>
    </p:spTree>
    <p:extLst>
      <p:ext uri="{BB962C8B-B14F-4D97-AF65-F5344CB8AC3E}">
        <p14:creationId xmlns:p14="http://schemas.microsoft.com/office/powerpoint/2010/main" val="4004880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181D-911C-1343-7267-E35AC86CCA0E}"/>
              </a:ext>
            </a:extLst>
          </p:cNvPr>
          <p:cNvSpPr>
            <a:spLocks noGrp="1"/>
          </p:cNvSpPr>
          <p:nvPr>
            <p:ph type="title"/>
          </p:nvPr>
        </p:nvSpPr>
        <p:spPr>
          <a:xfrm>
            <a:off x="609957" y="1119031"/>
            <a:ext cx="4384736" cy="4619938"/>
          </a:xfrm>
          <a:noFill/>
        </p:spPr>
        <p:txBody>
          <a:bodyPr>
            <a:noAutofit/>
          </a:bodyPr>
          <a:lstStyle/>
          <a:p>
            <a:r>
              <a:rPr lang="en-US" dirty="0"/>
              <a:t>Agenda</a:t>
            </a:r>
          </a:p>
        </p:txBody>
      </p:sp>
      <p:sp>
        <p:nvSpPr>
          <p:cNvPr id="3" name="Content Placeholder 2">
            <a:extLst>
              <a:ext uri="{FF2B5EF4-FFF2-40B4-BE49-F238E27FC236}">
                <a16:creationId xmlns:a16="http://schemas.microsoft.com/office/drawing/2014/main" id="{9BEA8735-F1DC-1DE6-0A38-429B2F660F8A}"/>
              </a:ext>
            </a:extLst>
          </p:cNvPr>
          <p:cNvSpPr>
            <a:spLocks noGrp="1"/>
          </p:cNvSpPr>
          <p:nvPr>
            <p:ph idx="1"/>
          </p:nvPr>
        </p:nvSpPr>
        <p:spPr>
          <a:xfrm>
            <a:off x="5801708" y="554942"/>
            <a:ext cx="5552091" cy="5768220"/>
          </a:xfrm>
          <a:noFill/>
        </p:spPr>
        <p:txBody>
          <a:bodyPr>
            <a:normAutofit/>
          </a:bodyPr>
          <a:lstStyle/>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What is first aid </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First aid for falls </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First aid for cuts and scrapes </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First aid for burns </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First aid for choking </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First aid for nosebleeds </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First aid for chest pain</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First aid for a suspected stroke </a:t>
            </a:r>
          </a:p>
          <a:p>
            <a:endParaRPr lang="en-US" dirty="0"/>
          </a:p>
        </p:txBody>
      </p:sp>
    </p:spTree>
    <p:extLst>
      <p:ext uri="{BB962C8B-B14F-4D97-AF65-F5344CB8AC3E}">
        <p14:creationId xmlns:p14="http://schemas.microsoft.com/office/powerpoint/2010/main" val="2805113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513E45-4F5C-9394-1D42-7FB6C0170D83}"/>
              </a:ext>
            </a:extLst>
          </p:cNvPr>
          <p:cNvSpPr>
            <a:spLocks noGrp="1"/>
          </p:cNvSpPr>
          <p:nvPr>
            <p:ph type="title"/>
          </p:nvPr>
        </p:nvSpPr>
        <p:spPr>
          <a:xfrm>
            <a:off x="225764" y="702378"/>
            <a:ext cx="6245374" cy="1056084"/>
          </a:xfrm>
        </p:spPr>
        <p:txBody>
          <a:bodyPr anchor="b">
            <a:normAutofit/>
          </a:bodyPr>
          <a:lstStyle/>
          <a:p>
            <a:r>
              <a:rPr lang="en-US" dirty="0">
                <a:solidFill>
                  <a:schemeClr val="tx1">
                    <a:lumMod val="95000"/>
                    <a:lumOff val="5000"/>
                  </a:schemeClr>
                </a:solidFill>
              </a:rPr>
              <a:t>What Is First Aid?</a:t>
            </a:r>
          </a:p>
        </p:txBody>
      </p:sp>
      <p:sp>
        <p:nvSpPr>
          <p:cNvPr id="5" name="Content Placeholder 4">
            <a:extLst>
              <a:ext uri="{FF2B5EF4-FFF2-40B4-BE49-F238E27FC236}">
                <a16:creationId xmlns:a16="http://schemas.microsoft.com/office/drawing/2014/main" id="{55C37F52-5C08-7C02-C9CA-E2AD930A95FB}"/>
              </a:ext>
            </a:extLst>
          </p:cNvPr>
          <p:cNvSpPr>
            <a:spLocks noGrp="1"/>
          </p:cNvSpPr>
          <p:nvPr>
            <p:ph idx="1"/>
          </p:nvPr>
        </p:nvSpPr>
        <p:spPr>
          <a:xfrm>
            <a:off x="225764" y="2036031"/>
            <a:ext cx="8232436" cy="4119591"/>
          </a:xfrm>
        </p:spPr>
        <p:txBody>
          <a:bodyPr>
            <a:noAutofit/>
          </a:bodyPr>
          <a:lstStyle/>
          <a:p>
            <a:pPr marL="342900" indent="-342900">
              <a:buFont typeface="Arial" panose="020B0604020202020204" pitchFamily="34" charset="0"/>
              <a:buChar char="•"/>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First aid means helping yourself or someone else quickly after a minor accident. </a:t>
            </a:r>
          </a:p>
          <a:p>
            <a:endParaRPr lang="en-US" sz="28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You do not need medical training to assist with basic first aid. </a:t>
            </a:r>
          </a:p>
        </p:txBody>
      </p:sp>
      <p:pic>
        <p:nvPicPr>
          <p:cNvPr id="14338" name="Picture 2" descr="A First-Aid Kit">
            <a:extLst>
              <a:ext uri="{FF2B5EF4-FFF2-40B4-BE49-F238E27FC236}">
                <a16:creationId xmlns:a16="http://schemas.microsoft.com/office/drawing/2014/main" id="{3EA61ABE-1463-4612-9DC1-1781BF0919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200" y="3604846"/>
            <a:ext cx="3153065" cy="3000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235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838200" y="304803"/>
            <a:ext cx="10515600" cy="1472974"/>
          </a:xfrm>
          <a:noFill/>
        </p:spPr>
        <p:txBody>
          <a:bodyPr anchor="ctr"/>
          <a:lstStyle/>
          <a:p>
            <a:r>
              <a:rPr lang="en-US" sz="5400" dirty="0">
                <a:solidFill>
                  <a:schemeClr val="tx1">
                    <a:lumMod val="95000"/>
                    <a:lumOff val="5000"/>
                  </a:schemeClr>
                </a:solidFill>
              </a:rPr>
              <a:t>First Aid for Falls </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quarter" idx="13"/>
          </p:nvPr>
        </p:nvSpPr>
        <p:spPr>
          <a:xfrm>
            <a:off x="838200" y="1838099"/>
            <a:ext cx="8657492" cy="3525209"/>
          </a:xfrm>
          <a:noFill/>
        </p:spPr>
        <p:txBody>
          <a:bodyPr vert="horz" lIns="91440" tIns="45720" rIns="91440" bIns="45720" rtlCol="0" anchor="t">
            <a:normAutofit/>
          </a:bodyPr>
          <a:lstStyle/>
          <a:p>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If uninjured slowly roll onto your side and take a moment and get up slowly</a:t>
            </a:r>
          </a:p>
          <a:p>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If you are injured call for help </a:t>
            </a:r>
          </a:p>
          <a:p>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If someone else falls do not lift them alone, keep them still and comfortable, and call for help </a:t>
            </a:r>
          </a:p>
        </p:txBody>
      </p:sp>
    </p:spTree>
    <p:extLst>
      <p:ext uri="{BB962C8B-B14F-4D97-AF65-F5344CB8AC3E}">
        <p14:creationId xmlns:p14="http://schemas.microsoft.com/office/powerpoint/2010/main" val="1315343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C27C8-165C-5513-DB4B-9D840097C545}"/>
              </a:ext>
            </a:extLst>
          </p:cNvPr>
          <p:cNvSpPr>
            <a:spLocks noGrp="1"/>
          </p:cNvSpPr>
          <p:nvPr>
            <p:ph type="title"/>
          </p:nvPr>
        </p:nvSpPr>
        <p:spPr>
          <a:xfrm>
            <a:off x="838200" y="365125"/>
            <a:ext cx="10515600" cy="1325563"/>
          </a:xfrm>
          <a:noFill/>
        </p:spPr>
        <p:txBody>
          <a:bodyPr anchor="ctr"/>
          <a:lstStyle/>
          <a:p>
            <a:r>
              <a:rPr lang="en-US" sz="5400" dirty="0">
                <a:solidFill>
                  <a:schemeClr val="tx1">
                    <a:lumMod val="95000"/>
                    <a:lumOff val="5000"/>
                  </a:schemeClr>
                </a:solidFill>
              </a:rPr>
              <a:t>First Aid for Cuts and Scrapes </a:t>
            </a:r>
          </a:p>
        </p:txBody>
      </p:sp>
      <p:sp>
        <p:nvSpPr>
          <p:cNvPr id="8" name="Content Placeholder 7">
            <a:extLst>
              <a:ext uri="{FF2B5EF4-FFF2-40B4-BE49-F238E27FC236}">
                <a16:creationId xmlns:a16="http://schemas.microsoft.com/office/drawing/2014/main" id="{ED973FCF-D634-4F5B-ACB9-87807B042876}"/>
              </a:ext>
            </a:extLst>
          </p:cNvPr>
          <p:cNvSpPr>
            <a:spLocks noGrp="1"/>
          </p:cNvSpPr>
          <p:nvPr>
            <p:ph sz="half" idx="1"/>
          </p:nvPr>
        </p:nvSpPr>
        <p:spPr>
          <a:xfrm>
            <a:off x="838201" y="1825625"/>
            <a:ext cx="9888414" cy="4297680"/>
          </a:xfrm>
        </p:spPr>
        <p:txBody>
          <a:bodyPr/>
          <a:lstStyle/>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 Apply gentle pressure with gauze (or a clean cloth) to slow the bleeding</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Wash with soap and water when the bleeding slows down</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Apply antibiotic ointment if appropriate and cover with a clean bandage </a:t>
            </a:r>
          </a:p>
          <a:p>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SEEK MEDICAL HELP IF: </a:t>
            </a:r>
          </a:p>
          <a:p>
            <a:r>
              <a:rPr lang="en-US" dirty="0">
                <a:solidFill>
                  <a:schemeClr val="tx1">
                    <a:lumMod val="95000"/>
                    <a:lumOff val="5000"/>
                  </a:schemeClr>
                </a:solidFill>
                <a:latin typeface="Times New Roman" panose="02020603050405020304" pitchFamily="18" charset="0"/>
                <a:cs typeface="Times New Roman" panose="02020603050405020304" pitchFamily="18" charset="0"/>
              </a:rPr>
              <a:t>Bleeding does not stop </a:t>
            </a:r>
          </a:p>
          <a:p>
            <a:r>
              <a:rPr lang="en-US" dirty="0">
                <a:solidFill>
                  <a:schemeClr val="tx1">
                    <a:lumMod val="95000"/>
                    <a:lumOff val="5000"/>
                  </a:schemeClr>
                </a:solidFill>
                <a:latin typeface="Times New Roman" panose="02020603050405020304" pitchFamily="18" charset="0"/>
                <a:cs typeface="Times New Roman" panose="02020603050405020304" pitchFamily="18" charset="0"/>
              </a:rPr>
              <a:t>The cut is deep- requiring stitches </a:t>
            </a:r>
          </a:p>
          <a:p>
            <a:r>
              <a:rPr lang="en-US" dirty="0">
                <a:solidFill>
                  <a:schemeClr val="tx1">
                    <a:lumMod val="95000"/>
                    <a:lumOff val="5000"/>
                  </a:schemeClr>
                </a:solidFill>
                <a:latin typeface="Times New Roman" panose="02020603050405020304" pitchFamily="18" charset="0"/>
                <a:cs typeface="Times New Roman" panose="02020603050405020304" pitchFamily="18" charset="0"/>
              </a:rPr>
              <a:t>You take blood thinners </a:t>
            </a:r>
          </a:p>
        </p:txBody>
      </p:sp>
      <p:sp>
        <p:nvSpPr>
          <p:cNvPr id="4" name="AutoShape 4" descr="Hand arm with wound treating steps concept. Vector flat graphic design illustration Hand arm with wound treating steps concept. Vector flat graphic design burn injury children stock illustrations">
            <a:extLst>
              <a:ext uri="{FF2B5EF4-FFF2-40B4-BE49-F238E27FC236}">
                <a16:creationId xmlns:a16="http://schemas.microsoft.com/office/drawing/2014/main" id="{D138B83D-E3A1-4EF7-A227-904EDDA0C36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6" name="Picture 8" descr="Cartoon Bandaid: Over 226 Royalty-Free ...">
            <a:extLst>
              <a:ext uri="{FF2B5EF4-FFF2-40B4-BE49-F238E27FC236}">
                <a16:creationId xmlns:a16="http://schemas.microsoft.com/office/drawing/2014/main" id="{DA21F0CE-20DE-4C28-9CE7-FB9995E9A5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0674" y="2205037"/>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1196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838200" y="304803"/>
            <a:ext cx="10515600" cy="1472974"/>
          </a:xfrm>
          <a:noFill/>
        </p:spPr>
        <p:txBody>
          <a:bodyPr anchor="ctr"/>
          <a:lstStyle/>
          <a:p>
            <a:r>
              <a:rPr lang="en-US" sz="5400" dirty="0">
                <a:solidFill>
                  <a:schemeClr val="tx1">
                    <a:lumMod val="95000"/>
                    <a:lumOff val="5000"/>
                  </a:schemeClr>
                </a:solidFill>
              </a:rPr>
              <a:t>First Aid for 1</a:t>
            </a:r>
            <a:r>
              <a:rPr lang="en-US" sz="5400" baseline="30000" dirty="0">
                <a:solidFill>
                  <a:schemeClr val="tx1">
                    <a:lumMod val="95000"/>
                    <a:lumOff val="5000"/>
                  </a:schemeClr>
                </a:solidFill>
              </a:rPr>
              <a:t>st</a:t>
            </a:r>
            <a:r>
              <a:rPr lang="en-US" sz="5400" dirty="0">
                <a:solidFill>
                  <a:schemeClr val="tx1">
                    <a:lumMod val="95000"/>
                    <a:lumOff val="5000"/>
                  </a:schemeClr>
                </a:solidFill>
              </a:rPr>
              <a:t> Degree Burns  </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quarter" idx="13"/>
          </p:nvPr>
        </p:nvSpPr>
        <p:spPr>
          <a:xfrm>
            <a:off x="838200" y="1838099"/>
            <a:ext cx="7210418" cy="4175839"/>
          </a:xfrm>
          <a:noFill/>
        </p:spPr>
        <p:txBody>
          <a:bodyPr vert="horz" lIns="91440" tIns="45720" rIns="91440" bIns="45720" rtlCol="0" anchor="t">
            <a:normAutofit fontScale="92500" lnSpcReduction="10000"/>
          </a:bodyPr>
          <a:lstStyle/>
          <a:p>
            <a:pPr marL="0" indent="0">
              <a:buNone/>
            </a:pPr>
            <a:r>
              <a:rPr lang="en-US" sz="1900" dirty="0">
                <a:latin typeface="Times New Roman" panose="02020603050405020304" pitchFamily="18" charset="0"/>
                <a:cs typeface="Times New Roman" panose="02020603050405020304" pitchFamily="18" charset="0"/>
              </a:rPr>
              <a:t>First degree burn is a minor burn that makes the top layer of skin red, painful, and dry but does not blister. Usually heals within 3-7 days</a:t>
            </a:r>
          </a:p>
          <a:p>
            <a:pPr marL="514350" indent="-514350">
              <a:buAutoNum type="arabicPeriod"/>
            </a:pPr>
            <a:r>
              <a:rPr lang="en-US" sz="1900" dirty="0">
                <a:latin typeface="Times New Roman" panose="02020603050405020304" pitchFamily="18" charset="0"/>
                <a:cs typeface="Times New Roman" panose="02020603050405020304" pitchFamily="18" charset="0"/>
              </a:rPr>
              <a:t>Run cool- not cold-water over the area for 10 minutes </a:t>
            </a:r>
          </a:p>
          <a:p>
            <a:pPr marL="514350" indent="-514350">
              <a:buAutoNum type="arabicPeriod"/>
            </a:pPr>
            <a:r>
              <a:rPr lang="en-US" sz="1900" dirty="0">
                <a:latin typeface="Times New Roman" panose="02020603050405020304" pitchFamily="18" charset="0"/>
                <a:cs typeface="Times New Roman" panose="02020603050405020304" pitchFamily="18" charset="0"/>
              </a:rPr>
              <a:t>Do not use ice, butter, or oils </a:t>
            </a:r>
          </a:p>
          <a:p>
            <a:pPr marL="514350" indent="-514350">
              <a:buAutoNum type="arabicPeriod"/>
            </a:pPr>
            <a:r>
              <a:rPr lang="en-US" sz="1900" dirty="0">
                <a:latin typeface="Times New Roman" panose="02020603050405020304" pitchFamily="18" charset="0"/>
                <a:cs typeface="Times New Roman" panose="02020603050405020304" pitchFamily="18" charset="0"/>
              </a:rPr>
              <a:t>Cover lightly with a clean cloth</a:t>
            </a:r>
          </a:p>
          <a:p>
            <a:pPr marL="514350" indent="-514350">
              <a:buAutoNum type="arabicPeriod"/>
            </a:pPr>
            <a:endParaRPr lang="en-US" sz="19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sz="1900" dirty="0">
                <a:solidFill>
                  <a:schemeClr val="tx1">
                    <a:lumMod val="95000"/>
                    <a:lumOff val="5000"/>
                  </a:schemeClr>
                </a:solidFill>
                <a:latin typeface="Times New Roman" panose="02020603050405020304" pitchFamily="18" charset="0"/>
                <a:cs typeface="Times New Roman" panose="02020603050405020304" pitchFamily="18" charset="0"/>
              </a:rPr>
              <a:t>SEEK MEDICAL HELP IF: </a:t>
            </a:r>
          </a:p>
          <a:p>
            <a:r>
              <a:rPr lang="en-US" sz="1900" dirty="0">
                <a:solidFill>
                  <a:schemeClr val="tx1">
                    <a:lumMod val="95000"/>
                    <a:lumOff val="5000"/>
                  </a:schemeClr>
                </a:solidFill>
                <a:latin typeface="Times New Roman" panose="02020603050405020304" pitchFamily="18" charset="0"/>
                <a:cs typeface="Times New Roman" panose="02020603050405020304" pitchFamily="18" charset="0"/>
              </a:rPr>
              <a:t>Skin is blistered </a:t>
            </a:r>
          </a:p>
          <a:p>
            <a:r>
              <a:rPr lang="en-US" sz="1900" dirty="0">
                <a:solidFill>
                  <a:schemeClr val="tx1">
                    <a:lumMod val="95000"/>
                    <a:lumOff val="5000"/>
                  </a:schemeClr>
                </a:solidFill>
                <a:latin typeface="Times New Roman" panose="02020603050405020304" pitchFamily="18" charset="0"/>
                <a:cs typeface="Times New Roman" panose="02020603050405020304" pitchFamily="18" charset="0"/>
              </a:rPr>
              <a:t>Burn is larger than a hand </a:t>
            </a:r>
          </a:p>
          <a:p>
            <a:r>
              <a:rPr lang="en-US" sz="1900" dirty="0">
                <a:solidFill>
                  <a:schemeClr val="tx1">
                    <a:lumMod val="95000"/>
                    <a:lumOff val="5000"/>
                  </a:schemeClr>
                </a:solidFill>
                <a:latin typeface="Times New Roman" panose="02020603050405020304" pitchFamily="18" charset="0"/>
                <a:cs typeface="Times New Roman" panose="02020603050405020304" pitchFamily="18" charset="0"/>
              </a:rPr>
              <a:t>Burn is on face, hands, or groin </a:t>
            </a:r>
          </a:p>
        </p:txBody>
      </p:sp>
      <p:pic>
        <p:nvPicPr>
          <p:cNvPr id="10244" name="Picture 4" descr="Burns: First aid">
            <a:extLst>
              <a:ext uri="{FF2B5EF4-FFF2-40B4-BE49-F238E27FC236}">
                <a16:creationId xmlns:a16="http://schemas.microsoft.com/office/drawing/2014/main" id="{6A72ED71-FEF7-470F-8E7C-6C7178B1AF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9904" y="2078168"/>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Burns: First aid">
            <a:extLst>
              <a:ext uri="{FF2B5EF4-FFF2-40B4-BE49-F238E27FC236}">
                <a16:creationId xmlns:a16="http://schemas.microsoft.com/office/drawing/2014/main" id="{1CB58FB1-6900-43A9-BB46-591175B178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8618" y="4277433"/>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375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1+ Thousand Choke Sign Royalty-Free ...">
            <a:extLst>
              <a:ext uri="{FF2B5EF4-FFF2-40B4-BE49-F238E27FC236}">
                <a16:creationId xmlns:a16="http://schemas.microsoft.com/office/drawing/2014/main" id="{FB6174E3-1DCD-4558-93EC-46C91C8A4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3490" y="128587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4C27C8-165C-5513-DB4B-9D840097C545}"/>
              </a:ext>
            </a:extLst>
          </p:cNvPr>
          <p:cNvSpPr>
            <a:spLocks noGrp="1"/>
          </p:cNvSpPr>
          <p:nvPr>
            <p:ph type="title"/>
          </p:nvPr>
        </p:nvSpPr>
        <p:spPr>
          <a:xfrm>
            <a:off x="838200" y="365125"/>
            <a:ext cx="10515600" cy="1325563"/>
          </a:xfrm>
          <a:noFill/>
        </p:spPr>
        <p:txBody>
          <a:bodyPr anchor="ctr"/>
          <a:lstStyle/>
          <a:p>
            <a:r>
              <a:rPr lang="en-US" dirty="0">
                <a:solidFill>
                  <a:schemeClr val="tx1">
                    <a:lumMod val="95000"/>
                    <a:lumOff val="5000"/>
                  </a:schemeClr>
                </a:solidFill>
              </a:rPr>
              <a:t>First Aid for Choking </a:t>
            </a:r>
          </a:p>
        </p:txBody>
      </p:sp>
      <p:sp>
        <p:nvSpPr>
          <p:cNvPr id="8" name="Content Placeholder 7">
            <a:extLst>
              <a:ext uri="{FF2B5EF4-FFF2-40B4-BE49-F238E27FC236}">
                <a16:creationId xmlns:a16="http://schemas.microsoft.com/office/drawing/2014/main" id="{ED973FCF-D634-4F5B-ACB9-87807B042876}"/>
              </a:ext>
            </a:extLst>
          </p:cNvPr>
          <p:cNvSpPr>
            <a:spLocks noGrp="1"/>
          </p:cNvSpPr>
          <p:nvPr>
            <p:ph sz="half" idx="1"/>
          </p:nvPr>
        </p:nvSpPr>
        <p:spPr>
          <a:xfrm>
            <a:off x="838201" y="1825625"/>
            <a:ext cx="9888414" cy="4297680"/>
          </a:xfrm>
        </p:spPr>
        <p:txBody>
          <a:bodyPr>
            <a:normAutofit fontScale="92500" lnSpcReduction="20000"/>
          </a:bodyPr>
          <a:lstStyle/>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If you are choking: </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Cough forcefully </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If you cannot breathe or talk, use the universal choking sign (hands on throat)</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Someone near by should perform abdominal thrusts if needed </a:t>
            </a:r>
          </a:p>
          <a:p>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If someone else is choking:</a:t>
            </a: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Ask them “Are you choking?”</a:t>
            </a: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You can administer 5 back blows </a:t>
            </a: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Position them for the Heimlich maneuver- abdominal thrusts </a:t>
            </a:r>
          </a:p>
          <a:p>
            <a:pPr marL="0" indent="0">
              <a:buNone/>
            </a:pPr>
            <a:r>
              <a:rPr lang="en-US" dirty="0">
                <a:hlinkClick r:id="rId4"/>
              </a:rPr>
              <a:t>https://www.youtube.com/watch?v=bNwXnJQqA-g&amp;t=123s</a:t>
            </a:r>
            <a:endParaRPr lang="en-US" dirty="0"/>
          </a:p>
          <a:p>
            <a:pPr marL="0" indent="0">
              <a:buNone/>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9222" name="Picture 6" descr="Choking: First aid - Mayo Clinic">
            <a:extLst>
              <a:ext uri="{FF2B5EF4-FFF2-40B4-BE49-F238E27FC236}">
                <a16:creationId xmlns:a16="http://schemas.microsoft.com/office/drawing/2014/main" id="{E1907692-AF03-42ED-B8DB-898E188EC9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1" y="3651851"/>
            <a:ext cx="5209994" cy="320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656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838200" y="304803"/>
            <a:ext cx="10515600" cy="1472974"/>
          </a:xfrm>
          <a:noFill/>
        </p:spPr>
        <p:txBody>
          <a:bodyPr anchor="ctr"/>
          <a:lstStyle/>
          <a:p>
            <a:r>
              <a:rPr lang="en-US" sz="5400" dirty="0">
                <a:solidFill>
                  <a:schemeClr val="tx1">
                    <a:lumMod val="95000"/>
                    <a:lumOff val="5000"/>
                  </a:schemeClr>
                </a:solidFill>
              </a:rPr>
              <a:t>First Aid for Nosebleeds</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quarter" idx="13"/>
          </p:nvPr>
        </p:nvSpPr>
        <p:spPr>
          <a:xfrm>
            <a:off x="838200" y="1838099"/>
            <a:ext cx="8657492" cy="4175839"/>
          </a:xfrm>
          <a:noFill/>
        </p:spPr>
        <p:txBody>
          <a:bodyPr vert="horz" lIns="91440" tIns="45720" rIns="91440" bIns="45720" rtlCol="0" anchor="t">
            <a:normAutofit/>
          </a:bodyPr>
          <a:lstStyle/>
          <a:p>
            <a:pPr marL="514350" indent="-51435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Lean forward, not back</a:t>
            </a:r>
          </a:p>
          <a:p>
            <a:pPr marL="514350" indent="-51435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Pinch the soft part of the nose (just below the bridge) for 10-15 minutes </a:t>
            </a:r>
          </a:p>
          <a:p>
            <a:pPr marL="514350" indent="-51435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Use tissues or a clean cloth </a:t>
            </a:r>
          </a:p>
          <a:p>
            <a:pPr marL="514350" indent="-514350">
              <a:buAutoNum type="arabicPeriod"/>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SEEK MEDICAL HELP IF: </a:t>
            </a:r>
          </a:p>
          <a:p>
            <a:pPr marL="457200" indent="-457200"/>
            <a:r>
              <a:rPr lang="en-US" dirty="0">
                <a:solidFill>
                  <a:schemeClr val="tx1">
                    <a:lumMod val="95000"/>
                    <a:lumOff val="5000"/>
                  </a:schemeClr>
                </a:solidFill>
                <a:latin typeface="Times New Roman" panose="02020603050405020304" pitchFamily="18" charset="0"/>
                <a:cs typeface="Times New Roman" panose="02020603050405020304" pitchFamily="18" charset="0"/>
              </a:rPr>
              <a:t>Bleeding lasts more than 20 minutes </a:t>
            </a:r>
          </a:p>
          <a:p>
            <a:pPr marL="457200" indent="-457200"/>
            <a:r>
              <a:rPr lang="en-US" dirty="0">
                <a:solidFill>
                  <a:schemeClr val="tx1">
                    <a:lumMod val="95000"/>
                    <a:lumOff val="5000"/>
                  </a:schemeClr>
                </a:solidFill>
                <a:latin typeface="Times New Roman" panose="02020603050405020304" pitchFamily="18" charset="0"/>
                <a:cs typeface="Times New Roman" panose="02020603050405020304" pitchFamily="18" charset="0"/>
              </a:rPr>
              <a:t>You take blood thinners </a:t>
            </a:r>
          </a:p>
          <a:p>
            <a:pPr marL="457200" indent="-457200"/>
            <a:r>
              <a:rPr lang="en-US" dirty="0">
                <a:solidFill>
                  <a:schemeClr val="tx1">
                    <a:lumMod val="95000"/>
                    <a:lumOff val="5000"/>
                  </a:schemeClr>
                </a:solidFill>
                <a:latin typeface="Times New Roman" panose="02020603050405020304" pitchFamily="18" charset="0"/>
                <a:cs typeface="Times New Roman" panose="02020603050405020304" pitchFamily="18" charset="0"/>
              </a:rPr>
              <a:t>You feel faint </a:t>
            </a:r>
          </a:p>
        </p:txBody>
      </p:sp>
    </p:spTree>
    <p:extLst>
      <p:ext uri="{BB962C8B-B14F-4D97-AF65-F5344CB8AC3E}">
        <p14:creationId xmlns:p14="http://schemas.microsoft.com/office/powerpoint/2010/main" val="3852204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838200" y="304803"/>
            <a:ext cx="10515600" cy="1472974"/>
          </a:xfrm>
          <a:noFill/>
        </p:spPr>
        <p:txBody>
          <a:bodyPr anchor="ctr"/>
          <a:lstStyle/>
          <a:p>
            <a:r>
              <a:rPr lang="en-US" sz="5400" dirty="0">
                <a:solidFill>
                  <a:schemeClr val="tx1">
                    <a:lumMod val="95000"/>
                    <a:lumOff val="5000"/>
                  </a:schemeClr>
                </a:solidFill>
              </a:rPr>
              <a:t>First Aid for Chest Pain  </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quarter" idx="13"/>
          </p:nvPr>
        </p:nvSpPr>
        <p:spPr>
          <a:xfrm>
            <a:off x="838200" y="1838099"/>
            <a:ext cx="8938846" cy="4228593"/>
          </a:xfrm>
          <a:noFill/>
        </p:spPr>
        <p:txBody>
          <a:bodyPr vert="horz" lIns="91440" tIns="45720" rIns="91440" bIns="45720" rtlCol="0" anchor="t">
            <a:normAutofit/>
          </a:bodyPr>
          <a:lstStyle/>
          <a:p>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Call 911 immediately- this can be a sign of a heart attack </a:t>
            </a:r>
          </a:p>
          <a:p>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Sit down and rest</a:t>
            </a:r>
          </a:p>
          <a:p>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Follow any steps your healthcare provider may have given you previously about medications if applicable</a:t>
            </a:r>
          </a:p>
          <a:p>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Do not attempt to drive yourself to the hospital</a:t>
            </a:r>
            <a:endParaRPr lang="en-US" sz="2000" dirty="0">
              <a:solidFill>
                <a:schemeClr val="accent1">
                  <a:lumMod val="75000"/>
                </a:schemeClr>
              </a:solidFill>
              <a:latin typeface="Times New Roman" panose="02020603050405020304" pitchFamily="18" charset="0"/>
              <a:cs typeface="Times New Roman" panose="02020603050405020304" pitchFamily="18" charset="0"/>
            </a:endParaRPr>
          </a:p>
          <a:p>
            <a:pPr marL="0" indent="0">
              <a:buNone/>
            </a:pPr>
            <a:endParaRPr lang="en-US" sz="2000" dirty="0">
              <a:solidFill>
                <a:schemeClr val="accent1">
                  <a:lumMod val="75000"/>
                </a:schemeClr>
              </a:solidFill>
              <a:latin typeface="Times New Roman" panose="02020603050405020304" pitchFamily="18" charset="0"/>
              <a:cs typeface="Times New Roman" panose="02020603050405020304" pitchFamily="18" charset="0"/>
            </a:endParaRPr>
          </a:p>
          <a:p>
            <a:pPr marL="0" indent="0" algn="ctr">
              <a:buNone/>
            </a:pPr>
            <a:r>
              <a:rPr lang="en-US" sz="2000" dirty="0">
                <a:solidFill>
                  <a:schemeClr val="accent1">
                    <a:lumMod val="75000"/>
                  </a:schemeClr>
                </a:solidFill>
                <a:latin typeface="Times New Roman" panose="02020603050405020304" pitchFamily="18" charset="0"/>
                <a:cs typeface="Times New Roman" panose="02020603050405020304" pitchFamily="18" charset="0"/>
              </a:rPr>
              <a:t>CHEST PAIN IS ALWAYS AN EMERGENCY </a:t>
            </a:r>
          </a:p>
        </p:txBody>
      </p:sp>
      <p:pic>
        <p:nvPicPr>
          <p:cNvPr id="8196" name="Picture 4" descr="Chest pain cartoon Images - Free ...">
            <a:extLst>
              <a:ext uri="{FF2B5EF4-FFF2-40B4-BE49-F238E27FC236}">
                <a16:creationId xmlns:a16="http://schemas.microsoft.com/office/drawing/2014/main" id="{622695A0-2EEE-495C-AB39-59A053F284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1929" y="4410072"/>
            <a:ext cx="2346180" cy="2346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095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838200" y="0"/>
            <a:ext cx="10515600" cy="1472974"/>
          </a:xfrm>
          <a:noFill/>
        </p:spPr>
        <p:txBody>
          <a:bodyPr anchor="ctr"/>
          <a:lstStyle/>
          <a:p>
            <a:r>
              <a:rPr lang="en-US" sz="5400" dirty="0">
                <a:solidFill>
                  <a:schemeClr val="tx1">
                    <a:lumMod val="95000"/>
                    <a:lumOff val="5000"/>
                  </a:schemeClr>
                </a:solidFill>
              </a:rPr>
              <a:t>First Aid for Suspected Stroke </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quarter" idx="13"/>
          </p:nvPr>
        </p:nvSpPr>
        <p:spPr>
          <a:xfrm>
            <a:off x="838200" y="1259166"/>
            <a:ext cx="9167446" cy="5363308"/>
          </a:xfrm>
          <a:noFill/>
        </p:spPr>
        <p:txBody>
          <a:bodyPr vert="horz" lIns="91440" tIns="45720" rIns="91440" bIns="45720" rtlCol="0" anchor="t">
            <a:normAutofit lnSpcReduction="10000"/>
          </a:bodyPr>
          <a:lstStyle/>
          <a:p>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Call 911 immediately </a:t>
            </a:r>
          </a:p>
          <a:p>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Keep the person sitting or lying safely </a:t>
            </a:r>
          </a:p>
          <a:p>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Note the time symptoms started </a:t>
            </a:r>
          </a:p>
          <a:p>
            <a:pPr marL="0" indent="0">
              <a:buNone/>
            </a:pPr>
            <a:endParaRPr lang="en-US" sz="20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Assessing the person: </a:t>
            </a:r>
            <a:r>
              <a:rPr lang="en-US" sz="2000" b="1" dirty="0">
                <a:solidFill>
                  <a:schemeClr val="accent5">
                    <a:lumMod val="50000"/>
                  </a:schemeClr>
                </a:solidFill>
                <a:latin typeface="Times New Roman" panose="02020603050405020304" pitchFamily="18" charset="0"/>
                <a:cs typeface="Times New Roman" panose="02020603050405020304" pitchFamily="18" charset="0"/>
              </a:rPr>
              <a:t>BE FAST</a:t>
            </a:r>
          </a:p>
          <a:p>
            <a:r>
              <a:rPr lang="en-US" sz="2000" b="1" dirty="0">
                <a:solidFill>
                  <a:schemeClr val="accent5">
                    <a:lumMod val="50000"/>
                  </a:schemeClr>
                </a:solidFill>
                <a:latin typeface="Times New Roman" panose="02020603050405020304" pitchFamily="18" charset="0"/>
                <a:cs typeface="Times New Roman" panose="02020603050405020304" pitchFamily="18" charset="0"/>
              </a:rPr>
              <a:t>Balance</a:t>
            </a: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 Sudden loss of balance, dizziness, or extreme headache</a:t>
            </a:r>
          </a:p>
          <a:p>
            <a:r>
              <a:rPr lang="en-US" sz="2000" b="1" dirty="0">
                <a:solidFill>
                  <a:schemeClr val="accent5">
                    <a:lumMod val="50000"/>
                  </a:schemeClr>
                </a:solidFill>
                <a:latin typeface="Times New Roman" panose="02020603050405020304" pitchFamily="18" charset="0"/>
                <a:cs typeface="Times New Roman" panose="02020603050405020304" pitchFamily="18" charset="0"/>
              </a:rPr>
              <a:t>Eyes</a:t>
            </a: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 Sudden onset of blurred vision </a:t>
            </a:r>
          </a:p>
          <a:p>
            <a:r>
              <a:rPr lang="en-US" sz="2000" b="1" dirty="0">
                <a:solidFill>
                  <a:schemeClr val="accent5">
                    <a:lumMod val="50000"/>
                  </a:schemeClr>
                </a:solidFill>
                <a:latin typeface="Times New Roman" panose="02020603050405020304" pitchFamily="18" charset="0"/>
                <a:cs typeface="Times New Roman" panose="02020603050405020304" pitchFamily="18" charset="0"/>
              </a:rPr>
              <a:t>Face</a:t>
            </a: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 Ask the person to smile, is one side drooping?</a:t>
            </a:r>
          </a:p>
          <a:p>
            <a:r>
              <a:rPr lang="en-US" sz="2000" b="1" dirty="0">
                <a:solidFill>
                  <a:schemeClr val="accent5">
                    <a:lumMod val="50000"/>
                  </a:schemeClr>
                </a:solidFill>
                <a:latin typeface="Times New Roman" panose="02020603050405020304" pitchFamily="18" charset="0"/>
                <a:cs typeface="Times New Roman" panose="02020603050405020304" pitchFamily="18" charset="0"/>
              </a:rPr>
              <a:t>Arm</a:t>
            </a: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 Ask them to raise both arms, does one arm drift down?</a:t>
            </a:r>
          </a:p>
          <a:p>
            <a:r>
              <a:rPr lang="en-US" sz="2000" b="1" dirty="0">
                <a:solidFill>
                  <a:schemeClr val="accent5">
                    <a:lumMod val="50000"/>
                  </a:schemeClr>
                </a:solidFill>
                <a:latin typeface="Times New Roman" panose="02020603050405020304" pitchFamily="18" charset="0"/>
                <a:cs typeface="Times New Roman" panose="02020603050405020304" pitchFamily="18" charset="0"/>
              </a:rPr>
              <a:t>Speech</a:t>
            </a: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 Ask them to repeat a simple sentence, is their speech slurred or strange?</a:t>
            </a:r>
          </a:p>
          <a:p>
            <a:r>
              <a:rPr lang="en-US" sz="2000" b="1" dirty="0">
                <a:solidFill>
                  <a:schemeClr val="accent5">
                    <a:lumMod val="50000"/>
                  </a:schemeClr>
                </a:solidFill>
                <a:latin typeface="Times New Roman" panose="02020603050405020304" pitchFamily="18" charset="0"/>
                <a:cs typeface="Times New Roman" panose="02020603050405020304" pitchFamily="18" charset="0"/>
              </a:rPr>
              <a:t>Time</a:t>
            </a: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  Take note of the time you noticed symptoms or the last time you saw the person well. </a:t>
            </a:r>
          </a:p>
        </p:txBody>
      </p:sp>
    </p:spTree>
    <p:extLst>
      <p:ext uri="{BB962C8B-B14F-4D97-AF65-F5344CB8AC3E}">
        <p14:creationId xmlns:p14="http://schemas.microsoft.com/office/powerpoint/2010/main" val="774715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047101-8D42-6100-9CEA-AEC0FAEAB606}"/>
              </a:ext>
            </a:extLst>
          </p:cNvPr>
          <p:cNvSpPr>
            <a:spLocks noGrp="1"/>
          </p:cNvSpPr>
          <p:nvPr>
            <p:ph type="ctrTitle"/>
          </p:nvPr>
        </p:nvSpPr>
        <p:spPr>
          <a:xfrm>
            <a:off x="5295793" y="1804751"/>
            <a:ext cx="6261291" cy="2396686"/>
          </a:xfrm>
          <a:noFill/>
        </p:spPr>
        <p:txBody>
          <a:bodyPr anchor="b">
            <a:noAutofit/>
          </a:bodyPr>
          <a:lstStyle/>
          <a:p>
            <a:r>
              <a:rPr lang="en-US" dirty="0"/>
              <a:t>Falls and Fall Prevention</a:t>
            </a:r>
          </a:p>
        </p:txBody>
      </p:sp>
      <p:sp>
        <p:nvSpPr>
          <p:cNvPr id="2" name="TextBox 1">
            <a:extLst>
              <a:ext uri="{FF2B5EF4-FFF2-40B4-BE49-F238E27FC236}">
                <a16:creationId xmlns:a16="http://schemas.microsoft.com/office/drawing/2014/main" id="{045AB3C0-67D6-4AF1-8E21-BC203FE423F7}"/>
              </a:ext>
            </a:extLst>
          </p:cNvPr>
          <p:cNvSpPr txBox="1"/>
          <p:nvPr/>
        </p:nvSpPr>
        <p:spPr>
          <a:xfrm>
            <a:off x="8049491" y="5953741"/>
            <a:ext cx="4142509" cy="923330"/>
          </a:xfrm>
          <a:prstGeom prst="rect">
            <a:avLst/>
          </a:prstGeom>
          <a:noFill/>
        </p:spPr>
        <p:txBody>
          <a:bodyPr wrap="square" rtlCol="0">
            <a:spAutoFit/>
          </a:bodyPr>
          <a:lstStyle/>
          <a:p>
            <a:r>
              <a:rPr lang="en-US" dirty="0">
                <a:solidFill>
                  <a:schemeClr val="bg1"/>
                </a:solidFill>
              </a:rPr>
              <a:t>Your Place Is Here </a:t>
            </a:r>
          </a:p>
          <a:p>
            <a:r>
              <a:rPr lang="en-US" dirty="0">
                <a:solidFill>
                  <a:schemeClr val="bg1"/>
                </a:solidFill>
              </a:rPr>
              <a:t>Juliana Kalipeni, MSN, RN</a:t>
            </a:r>
          </a:p>
          <a:p>
            <a:r>
              <a:rPr lang="en-US" dirty="0" err="1">
                <a:solidFill>
                  <a:schemeClr val="bg1"/>
                </a:solidFill>
              </a:rPr>
              <a:t>Shanné</a:t>
            </a:r>
            <a:r>
              <a:rPr lang="en-US" dirty="0"/>
              <a:t> </a:t>
            </a:r>
            <a:r>
              <a:rPr lang="en-US" dirty="0">
                <a:solidFill>
                  <a:schemeClr val="bg1"/>
                </a:solidFill>
              </a:rPr>
              <a:t> Grandison, CEO, Owner</a:t>
            </a:r>
          </a:p>
        </p:txBody>
      </p:sp>
    </p:spTree>
    <p:extLst>
      <p:ext uri="{BB962C8B-B14F-4D97-AF65-F5344CB8AC3E}">
        <p14:creationId xmlns:p14="http://schemas.microsoft.com/office/powerpoint/2010/main" val="517426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4" name="Picture 12" descr="B.E.F.A.S.T. when it comes to stroke ...">
            <a:extLst>
              <a:ext uri="{FF2B5EF4-FFF2-40B4-BE49-F238E27FC236}">
                <a16:creationId xmlns:a16="http://schemas.microsoft.com/office/drawing/2014/main" id="{13ADC2AC-D61B-4544-ADBF-FC1F2EFB1B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996" y="748838"/>
            <a:ext cx="9572007" cy="5360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170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30A76-B788-B363-104E-266B7C7F7208}"/>
              </a:ext>
            </a:extLst>
          </p:cNvPr>
          <p:cNvSpPr>
            <a:spLocks noGrp="1"/>
          </p:cNvSpPr>
          <p:nvPr>
            <p:ph type="title"/>
          </p:nvPr>
        </p:nvSpPr>
        <p:spPr>
          <a:xfrm>
            <a:off x="838200" y="365125"/>
            <a:ext cx="10515600" cy="1325563"/>
          </a:xfrm>
          <a:noFill/>
        </p:spPr>
        <p:txBody>
          <a:bodyPr anchor="ctr"/>
          <a:lstStyle/>
          <a:p>
            <a:r>
              <a:rPr lang="en-US" dirty="0">
                <a:solidFill>
                  <a:schemeClr val="tx1">
                    <a:lumMod val="95000"/>
                    <a:lumOff val="5000"/>
                  </a:schemeClr>
                </a:solidFill>
              </a:rPr>
              <a:t>When to Call 911 Immediately </a:t>
            </a:r>
          </a:p>
        </p:txBody>
      </p:sp>
      <p:sp>
        <p:nvSpPr>
          <p:cNvPr id="3" name="Content Placeholder 2">
            <a:extLst>
              <a:ext uri="{FF2B5EF4-FFF2-40B4-BE49-F238E27FC236}">
                <a16:creationId xmlns:a16="http://schemas.microsoft.com/office/drawing/2014/main" id="{05948542-FCE1-3AE6-C6C9-17975609DF70}"/>
              </a:ext>
            </a:extLst>
          </p:cNvPr>
          <p:cNvSpPr>
            <a:spLocks noGrp="1"/>
          </p:cNvSpPr>
          <p:nvPr>
            <p:ph sz="half" idx="13"/>
          </p:nvPr>
        </p:nvSpPr>
        <p:spPr>
          <a:xfrm>
            <a:off x="838199" y="1825624"/>
            <a:ext cx="7532077" cy="5032375"/>
          </a:xfrm>
          <a:noFill/>
        </p:spPr>
        <p:txBody>
          <a:bodyPr vert="horz" lIns="91440" tIns="45720" rIns="91440" bIns="45720" rtlCol="0" anchor="t">
            <a:normAutofit/>
          </a:bodyPr>
          <a:lstStyle/>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Trouble breathing </a:t>
            </a: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Chest pain or pressure </a:t>
            </a: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Sudden weakness or numbness </a:t>
            </a: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Serious bleeding- especially while on blood thinners </a:t>
            </a: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Confusion or sudden behavior change </a:t>
            </a: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A fall where you hit your head</a:t>
            </a:r>
          </a:p>
          <a:p>
            <a:pPr lvl="1"/>
            <a:endParaRPr lang="en-US" dirty="0"/>
          </a:p>
        </p:txBody>
      </p:sp>
      <p:pic>
        <p:nvPicPr>
          <p:cNvPr id="2052" name="Picture 4" descr="Checklist Vector Art, Icons, and ...">
            <a:extLst>
              <a:ext uri="{FF2B5EF4-FFF2-40B4-BE49-F238E27FC236}">
                <a16:creationId xmlns:a16="http://schemas.microsoft.com/office/drawing/2014/main" id="{F7A7A37E-D6DB-4CBA-8730-1F28EC881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741" y="1509102"/>
            <a:ext cx="4593981" cy="347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328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AC361-0D7A-DC05-86B5-6DD77D322F5B}"/>
              </a:ext>
            </a:extLst>
          </p:cNvPr>
          <p:cNvSpPr>
            <a:spLocks noGrp="1"/>
          </p:cNvSpPr>
          <p:nvPr>
            <p:ph type="title"/>
          </p:nvPr>
        </p:nvSpPr>
        <p:spPr>
          <a:xfrm>
            <a:off x="383876" y="764502"/>
            <a:ext cx="5315035" cy="5328996"/>
          </a:xfrm>
          <a:noFill/>
        </p:spPr>
        <p:txBody>
          <a:bodyPr/>
          <a:lstStyle/>
          <a:p>
            <a:r>
              <a:rPr lang="en-US" dirty="0"/>
              <a:t>Thank you</a:t>
            </a:r>
          </a:p>
        </p:txBody>
      </p:sp>
      <p:pic>
        <p:nvPicPr>
          <p:cNvPr id="6" name="Picture 2">
            <a:extLst>
              <a:ext uri="{FF2B5EF4-FFF2-40B4-BE49-F238E27FC236}">
                <a16:creationId xmlns:a16="http://schemas.microsoft.com/office/drawing/2014/main" id="{E41ED4A4-7FD0-444F-9AA9-B23F265D6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375982"/>
            <a:ext cx="5315035" cy="4106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2484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181D-911C-1343-7267-E35AC86CCA0E}"/>
              </a:ext>
            </a:extLst>
          </p:cNvPr>
          <p:cNvSpPr>
            <a:spLocks noGrp="1"/>
          </p:cNvSpPr>
          <p:nvPr>
            <p:ph type="title"/>
          </p:nvPr>
        </p:nvSpPr>
        <p:spPr>
          <a:xfrm>
            <a:off x="609957" y="1119031"/>
            <a:ext cx="4384736" cy="4619938"/>
          </a:xfrm>
          <a:noFill/>
        </p:spPr>
        <p:txBody>
          <a:bodyPr>
            <a:noAutofit/>
          </a:bodyPr>
          <a:lstStyle/>
          <a:p>
            <a:r>
              <a:rPr lang="en-US" dirty="0"/>
              <a:t>Agenda</a:t>
            </a:r>
          </a:p>
        </p:txBody>
      </p:sp>
      <p:sp>
        <p:nvSpPr>
          <p:cNvPr id="3" name="Content Placeholder 2">
            <a:extLst>
              <a:ext uri="{FF2B5EF4-FFF2-40B4-BE49-F238E27FC236}">
                <a16:creationId xmlns:a16="http://schemas.microsoft.com/office/drawing/2014/main" id="{9BEA8735-F1DC-1DE6-0A38-429B2F660F8A}"/>
              </a:ext>
            </a:extLst>
          </p:cNvPr>
          <p:cNvSpPr>
            <a:spLocks noGrp="1"/>
          </p:cNvSpPr>
          <p:nvPr>
            <p:ph idx="1"/>
          </p:nvPr>
        </p:nvSpPr>
        <p:spPr>
          <a:xfrm>
            <a:off x="5801708" y="554942"/>
            <a:ext cx="5552091" cy="5768220"/>
          </a:xfrm>
          <a:noFill/>
        </p:spPr>
        <p:txBody>
          <a:bodyPr>
            <a:normAutofit/>
          </a:bodyPr>
          <a:lstStyle/>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Why falls matter </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Common causes of falls </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How to reduce fall risk </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What to do if you feel unsteady</a:t>
            </a:r>
          </a:p>
          <a:p>
            <a:pPr marL="457200" indent="-4572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What to do if you experience a fall  </a:t>
            </a:r>
          </a:p>
        </p:txBody>
      </p:sp>
    </p:spTree>
    <p:extLst>
      <p:ext uri="{BB962C8B-B14F-4D97-AF65-F5344CB8AC3E}">
        <p14:creationId xmlns:p14="http://schemas.microsoft.com/office/powerpoint/2010/main" val="3920724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513E45-4F5C-9394-1D42-7FB6C0170D83}"/>
              </a:ext>
            </a:extLst>
          </p:cNvPr>
          <p:cNvSpPr>
            <a:spLocks noGrp="1"/>
          </p:cNvSpPr>
          <p:nvPr>
            <p:ph type="title"/>
          </p:nvPr>
        </p:nvSpPr>
        <p:spPr>
          <a:xfrm>
            <a:off x="225764" y="702378"/>
            <a:ext cx="5507421" cy="1056084"/>
          </a:xfrm>
        </p:spPr>
        <p:txBody>
          <a:bodyPr anchor="b">
            <a:normAutofit/>
          </a:bodyPr>
          <a:lstStyle/>
          <a:p>
            <a:r>
              <a:rPr lang="en-US" dirty="0">
                <a:solidFill>
                  <a:schemeClr val="tx1">
                    <a:lumMod val="95000"/>
                    <a:lumOff val="5000"/>
                  </a:schemeClr>
                </a:solidFill>
              </a:rPr>
              <a:t>Why Falls Matter</a:t>
            </a:r>
          </a:p>
        </p:txBody>
      </p:sp>
      <p:sp>
        <p:nvSpPr>
          <p:cNvPr id="5" name="Content Placeholder 4">
            <a:extLst>
              <a:ext uri="{FF2B5EF4-FFF2-40B4-BE49-F238E27FC236}">
                <a16:creationId xmlns:a16="http://schemas.microsoft.com/office/drawing/2014/main" id="{55C37F52-5C08-7C02-C9CA-E2AD930A95FB}"/>
              </a:ext>
            </a:extLst>
          </p:cNvPr>
          <p:cNvSpPr>
            <a:spLocks noGrp="1"/>
          </p:cNvSpPr>
          <p:nvPr>
            <p:ph idx="1"/>
          </p:nvPr>
        </p:nvSpPr>
        <p:spPr>
          <a:xfrm>
            <a:off x="225764" y="2036031"/>
            <a:ext cx="8232436" cy="4119591"/>
          </a:xfrm>
        </p:spPr>
        <p:txBody>
          <a:bodyPr>
            <a:noAutofit/>
          </a:bodyPr>
          <a:lstStyle/>
          <a:p>
            <a:pPr marL="342900" indent="-342900">
              <a:buFont typeface="Arial" panose="020B0604020202020204" pitchFamily="34" charset="0"/>
              <a:buChar char="•"/>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Falls are the leading cause of injury in adults 65 and older.</a:t>
            </a:r>
          </a:p>
          <a:p>
            <a:pPr marL="342900" indent="-342900">
              <a:buFont typeface="Arial" panose="020B0604020202020204" pitchFamily="34" charset="0"/>
              <a:buChar char="•"/>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They can cause fractures, hospitalizations, fear of falling, and reduced independence. </a:t>
            </a:r>
          </a:p>
          <a:p>
            <a:pPr marL="342900" indent="-342900">
              <a:buFont typeface="Arial" panose="020B0604020202020204" pitchFamily="34" charset="0"/>
              <a:buChar char="•"/>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Most falls are </a:t>
            </a:r>
            <a:r>
              <a:rPr lang="en-US" sz="2800" dirty="0">
                <a:solidFill>
                  <a:schemeClr val="accent5">
                    <a:lumMod val="50000"/>
                  </a:schemeClr>
                </a:solidFill>
                <a:latin typeface="Times New Roman" panose="02020603050405020304" pitchFamily="18" charset="0"/>
                <a:cs typeface="Times New Roman" panose="02020603050405020304" pitchFamily="18" charset="0"/>
              </a:rPr>
              <a:t>preventable</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with simple steps and awareness. </a:t>
            </a:r>
          </a:p>
        </p:txBody>
      </p:sp>
      <p:pic>
        <p:nvPicPr>
          <p:cNvPr id="1026" name="Picture 2" descr="Drop Fall Hazard Label (IS5079-)">
            <a:extLst>
              <a:ext uri="{FF2B5EF4-FFF2-40B4-BE49-F238E27FC236}">
                <a16:creationId xmlns:a16="http://schemas.microsoft.com/office/drawing/2014/main" id="{F59B9C1B-C516-421E-80A0-64CF88F9DF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6709" y="1594236"/>
            <a:ext cx="3669527" cy="3669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924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838200" y="304803"/>
            <a:ext cx="10515600" cy="1472974"/>
          </a:xfrm>
          <a:noFill/>
        </p:spPr>
        <p:txBody>
          <a:bodyPr anchor="ctr"/>
          <a:lstStyle/>
          <a:p>
            <a:r>
              <a:rPr lang="en-US" sz="6000" dirty="0">
                <a:solidFill>
                  <a:schemeClr val="tx1">
                    <a:lumMod val="95000"/>
                    <a:lumOff val="5000"/>
                  </a:schemeClr>
                </a:solidFill>
              </a:rPr>
              <a:t>Common Causes of Falls </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quarter" idx="13"/>
          </p:nvPr>
        </p:nvSpPr>
        <p:spPr>
          <a:xfrm>
            <a:off x="838200" y="1838099"/>
            <a:ext cx="8012113" cy="1872255"/>
          </a:xfrm>
          <a:noFill/>
        </p:spPr>
        <p:txBody>
          <a:bodyPr vert="horz" lIns="91440" tIns="45720" rIns="91440" bIns="45720" rtlCol="0" anchor="t">
            <a:normAutofit/>
          </a:bodyPr>
          <a:lstStyle/>
          <a:p>
            <a:pPr marL="342900" indent="-342900">
              <a:buAutoNum type="arabicPeriod"/>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Physical Factors </a:t>
            </a:r>
          </a:p>
          <a:p>
            <a:pPr marL="342900" indent="-342900">
              <a:buAutoNum type="arabicPeriod"/>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Medical and Medication-Related Factors </a:t>
            </a:r>
          </a:p>
          <a:p>
            <a:pPr marL="342900" indent="-342900">
              <a:buAutoNum type="arabicPeriod"/>
            </a:pP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Environmental Hazards </a:t>
            </a:r>
          </a:p>
        </p:txBody>
      </p:sp>
      <p:pic>
        <p:nvPicPr>
          <p:cNvPr id="4098" name="Picture 2" descr="90+ Senior Falls Prevention Stock ...">
            <a:extLst>
              <a:ext uri="{FF2B5EF4-FFF2-40B4-BE49-F238E27FC236}">
                <a16:creationId xmlns:a16="http://schemas.microsoft.com/office/drawing/2014/main" id="{D44ABC2D-FAFE-47A5-B59B-C218009C36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0758" y="2979110"/>
            <a:ext cx="5828933" cy="3878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674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9874B-BCA9-8420-1595-EDD1865A099A}"/>
              </a:ext>
            </a:extLst>
          </p:cNvPr>
          <p:cNvSpPr>
            <a:spLocks noGrp="1"/>
          </p:cNvSpPr>
          <p:nvPr>
            <p:ph type="title"/>
          </p:nvPr>
        </p:nvSpPr>
        <p:spPr>
          <a:xfrm>
            <a:off x="838200" y="0"/>
            <a:ext cx="10515600" cy="1325563"/>
          </a:xfrm>
          <a:noFill/>
        </p:spPr>
        <p:txBody>
          <a:bodyPr anchor="ctr"/>
          <a:lstStyle/>
          <a:p>
            <a:pPr algn="ctr"/>
            <a:r>
              <a:rPr lang="en-US" dirty="0">
                <a:solidFill>
                  <a:schemeClr val="tx1">
                    <a:lumMod val="95000"/>
                    <a:lumOff val="5000"/>
                  </a:schemeClr>
                </a:solidFill>
              </a:rPr>
              <a:t>How to Reduce Fall Risk</a:t>
            </a:r>
          </a:p>
        </p:txBody>
      </p:sp>
      <p:graphicFrame>
        <p:nvGraphicFramePr>
          <p:cNvPr id="9" name="Table 9">
            <a:extLst>
              <a:ext uri="{FF2B5EF4-FFF2-40B4-BE49-F238E27FC236}">
                <a16:creationId xmlns:a16="http://schemas.microsoft.com/office/drawing/2014/main" id="{5C9438CE-060E-445C-956B-3FC4485194D8}"/>
              </a:ext>
            </a:extLst>
          </p:cNvPr>
          <p:cNvGraphicFramePr>
            <a:graphicFrameLocks noGrp="1"/>
          </p:cNvGraphicFramePr>
          <p:nvPr>
            <p:extLst>
              <p:ext uri="{D42A27DB-BD31-4B8C-83A1-F6EECF244321}">
                <p14:modId xmlns:p14="http://schemas.microsoft.com/office/powerpoint/2010/main" val="3076783050"/>
              </p:ext>
            </p:extLst>
          </p:nvPr>
        </p:nvGraphicFramePr>
        <p:xfrm>
          <a:off x="1353037" y="1159308"/>
          <a:ext cx="9485925" cy="5404751"/>
        </p:xfrm>
        <a:graphic>
          <a:graphicData uri="http://schemas.openxmlformats.org/drawingml/2006/table">
            <a:tbl>
              <a:tblPr firstRow="1" bandRow="1">
                <a:effectLst>
                  <a:outerShdw blurRad="50800" dist="38100" dir="5400000" algn="t" rotWithShape="0">
                    <a:prstClr val="black">
                      <a:alpha val="40000"/>
                    </a:prstClr>
                  </a:outerShdw>
                </a:effectLst>
                <a:tableStyleId>{72833802-FEF1-4C79-8D5D-14CF1EAF98D9}</a:tableStyleId>
              </a:tblPr>
              <a:tblGrid>
                <a:gridCol w="1897185">
                  <a:extLst>
                    <a:ext uri="{9D8B030D-6E8A-4147-A177-3AD203B41FA5}">
                      <a16:colId xmlns:a16="http://schemas.microsoft.com/office/drawing/2014/main" val="3321444729"/>
                    </a:ext>
                  </a:extLst>
                </a:gridCol>
                <a:gridCol w="1897185">
                  <a:extLst>
                    <a:ext uri="{9D8B030D-6E8A-4147-A177-3AD203B41FA5}">
                      <a16:colId xmlns:a16="http://schemas.microsoft.com/office/drawing/2014/main" val="2878505531"/>
                    </a:ext>
                  </a:extLst>
                </a:gridCol>
                <a:gridCol w="1897185">
                  <a:extLst>
                    <a:ext uri="{9D8B030D-6E8A-4147-A177-3AD203B41FA5}">
                      <a16:colId xmlns:a16="http://schemas.microsoft.com/office/drawing/2014/main" val="1449837446"/>
                    </a:ext>
                  </a:extLst>
                </a:gridCol>
                <a:gridCol w="1897185">
                  <a:extLst>
                    <a:ext uri="{9D8B030D-6E8A-4147-A177-3AD203B41FA5}">
                      <a16:colId xmlns:a16="http://schemas.microsoft.com/office/drawing/2014/main" val="2074908400"/>
                    </a:ext>
                  </a:extLst>
                </a:gridCol>
                <a:gridCol w="1897185">
                  <a:extLst>
                    <a:ext uri="{9D8B030D-6E8A-4147-A177-3AD203B41FA5}">
                      <a16:colId xmlns:a16="http://schemas.microsoft.com/office/drawing/2014/main" val="2495567116"/>
                    </a:ext>
                  </a:extLst>
                </a:gridCol>
              </a:tblGrid>
              <a:tr h="1361555">
                <a:tc>
                  <a:txBody>
                    <a:bodyPr/>
                    <a:lstStyle/>
                    <a:p>
                      <a:r>
                        <a:rPr lang="en-US" dirty="0"/>
                        <a:t>Improve strength and balance </a:t>
                      </a:r>
                    </a:p>
                  </a:txBody>
                  <a:tcPr/>
                </a:tc>
                <a:tc>
                  <a:txBody>
                    <a:bodyPr/>
                    <a:lstStyle/>
                    <a:p>
                      <a:r>
                        <a:rPr lang="en-US" dirty="0"/>
                        <a:t>Review medications </a:t>
                      </a:r>
                    </a:p>
                  </a:txBody>
                  <a:tcPr/>
                </a:tc>
                <a:tc>
                  <a:txBody>
                    <a:bodyPr/>
                    <a:lstStyle/>
                    <a:p>
                      <a:r>
                        <a:rPr lang="en-US" dirty="0"/>
                        <a:t>Get regular vision and hearing checks </a:t>
                      </a:r>
                    </a:p>
                  </a:txBody>
                  <a:tcPr/>
                </a:tc>
                <a:tc>
                  <a:txBody>
                    <a:bodyPr/>
                    <a:lstStyle/>
                    <a:p>
                      <a:r>
                        <a:rPr lang="en-US" dirty="0"/>
                        <a:t>Make your living space safer </a:t>
                      </a:r>
                    </a:p>
                  </a:txBody>
                  <a:tcPr/>
                </a:tc>
                <a:tc>
                  <a:txBody>
                    <a:bodyPr/>
                    <a:lstStyle/>
                    <a:p>
                      <a:r>
                        <a:rPr lang="en-US" dirty="0"/>
                        <a:t>Use assistive devices correctly </a:t>
                      </a:r>
                    </a:p>
                  </a:txBody>
                  <a:tcPr/>
                </a:tc>
                <a:extLst>
                  <a:ext uri="{0D108BD9-81ED-4DB2-BD59-A6C34878D82A}">
                    <a16:rowId xmlns:a16="http://schemas.microsoft.com/office/drawing/2014/main" val="3615854232"/>
                  </a:ext>
                </a:extLst>
              </a:tr>
              <a:tr h="4043196">
                <a:tc>
                  <a:txBody>
                    <a:bodyPr/>
                    <a:lstStyle/>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Participate in regular exercise programs.</a:t>
                      </a:r>
                    </a:p>
                    <a:p>
                      <a:pPr marL="285750" indent="-285750">
                        <a:buFont typeface="Arial" panose="020B0604020202020204" pitchFamily="34" charset="0"/>
                        <a:buChar char="•"/>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Aim to move your body daily, even in small ways. </a:t>
                      </a:r>
                    </a:p>
                  </a:txBody>
                  <a:tcPr/>
                </a:tc>
                <a:tc>
                  <a:txBody>
                    <a:bodyPr/>
                    <a:lstStyle/>
                    <a:p>
                      <a:pPr marL="285750" indent="-285750">
                        <a:buFont typeface="Arial" panose="020B0604020202020204" pitchFamily="34" charset="0"/>
                        <a:buChar char="•"/>
                      </a:pPr>
                      <a:r>
                        <a:rPr lang="en-US" sz="1800" dirty="0">
                          <a:solidFill>
                            <a:schemeClr val="tx1">
                              <a:lumMod val="95000"/>
                              <a:lumOff val="5000"/>
                            </a:schemeClr>
                          </a:solidFill>
                          <a:latin typeface="Times New Roman" panose="02020603050405020304" pitchFamily="18" charset="0"/>
                          <a:cs typeface="Times New Roman" panose="02020603050405020304" pitchFamily="18" charset="0"/>
                        </a:rPr>
                        <a:t>Ask your doctor or pharmacist to review your medications at least once a year.</a:t>
                      </a:r>
                    </a:p>
                    <a:p>
                      <a:pPr marL="285750" indent="-285750">
                        <a:buFont typeface="Arial" panose="020B0604020202020204" pitchFamily="34" charset="0"/>
                        <a:buChar char="•"/>
                      </a:pPr>
                      <a:endParaRPr lang="en-US" sz="1800"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800" dirty="0">
                          <a:solidFill>
                            <a:schemeClr val="tx1">
                              <a:lumMod val="95000"/>
                              <a:lumOff val="5000"/>
                            </a:schemeClr>
                          </a:solidFill>
                          <a:latin typeface="Times New Roman" panose="02020603050405020304" pitchFamily="18" charset="0"/>
                          <a:cs typeface="Times New Roman" panose="02020603050405020304" pitchFamily="18" charset="0"/>
                        </a:rPr>
                        <a:t>Report dizziness, sleepiness, or balance changes to your doctor. </a:t>
                      </a:r>
                    </a:p>
                  </a:txBody>
                  <a:tcPr/>
                </a:tc>
                <a:tc>
                  <a:txBody>
                    <a:bodyPr/>
                    <a:lstStyle/>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Update glasses and eye exams as rec. by your doctor.</a:t>
                      </a:r>
                    </a:p>
                    <a:p>
                      <a:pPr marL="285750" indent="-285750">
                        <a:buFont typeface="Arial" panose="020B0604020202020204" pitchFamily="34" charset="0"/>
                        <a:buChar char="•"/>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Clean smudges off glasses daily. </a:t>
                      </a:r>
                    </a:p>
                    <a:p>
                      <a:pPr marL="285750" indent="-285750">
                        <a:buFont typeface="Arial" panose="020B0604020202020204" pitchFamily="34" charset="0"/>
                        <a:buChar char="•"/>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Hearing issues can affect balance too. </a:t>
                      </a:r>
                    </a:p>
                  </a:txBody>
                  <a:tcPr/>
                </a:tc>
                <a:tc>
                  <a:txBody>
                    <a:bodyPr/>
                    <a:lstStyle/>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Keep pathways clear.</a:t>
                      </a:r>
                    </a:p>
                    <a:p>
                      <a:pPr marL="285750" indent="-285750">
                        <a:buFont typeface="Arial" panose="020B0604020202020204" pitchFamily="34" charset="0"/>
                        <a:buChar char="•"/>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Ensure good lighting</a:t>
                      </a:r>
                    </a:p>
                    <a:p>
                      <a:pPr marL="285750" indent="-285750">
                        <a:buFont typeface="Arial" panose="020B0604020202020204" pitchFamily="34" charset="0"/>
                        <a:buChar char="•"/>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Use non-slip mats</a:t>
                      </a:r>
                    </a:p>
                    <a:p>
                      <a:pPr marL="285750" indent="-285750">
                        <a:buFont typeface="Arial" panose="020B0604020202020204" pitchFamily="34" charset="0"/>
                        <a:buChar char="•"/>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Wear supportive, non-slip shoes/socks </a:t>
                      </a:r>
                    </a:p>
                  </a:txBody>
                  <a:tcPr/>
                </a:tc>
                <a:tc>
                  <a:txBody>
                    <a:bodyPr/>
                    <a:lstStyle/>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Use canes, walkers, or handrails as recommended.</a:t>
                      </a:r>
                    </a:p>
                    <a:p>
                      <a:pPr marL="285750" indent="-285750">
                        <a:buFont typeface="Arial" panose="020B0604020202020204" pitchFamily="34" charset="0"/>
                        <a:buChar char="•"/>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Avoid carrying items in your hand – use walker baskets or bags. </a:t>
                      </a:r>
                    </a:p>
                  </a:txBody>
                  <a:tcPr/>
                </a:tc>
                <a:extLst>
                  <a:ext uri="{0D108BD9-81ED-4DB2-BD59-A6C34878D82A}">
                    <a16:rowId xmlns:a16="http://schemas.microsoft.com/office/drawing/2014/main" val="3711940491"/>
                  </a:ext>
                </a:extLst>
              </a:tr>
            </a:tbl>
          </a:graphicData>
        </a:graphic>
      </p:graphicFrame>
    </p:spTree>
    <p:extLst>
      <p:ext uri="{BB962C8B-B14F-4D97-AF65-F5344CB8AC3E}">
        <p14:creationId xmlns:p14="http://schemas.microsoft.com/office/powerpoint/2010/main" val="1127649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513E45-4F5C-9394-1D42-7FB6C0170D83}"/>
              </a:ext>
            </a:extLst>
          </p:cNvPr>
          <p:cNvSpPr>
            <a:spLocks noGrp="1"/>
          </p:cNvSpPr>
          <p:nvPr>
            <p:ph type="title"/>
          </p:nvPr>
        </p:nvSpPr>
        <p:spPr>
          <a:xfrm>
            <a:off x="225764" y="702378"/>
            <a:ext cx="9463359" cy="1056084"/>
          </a:xfrm>
        </p:spPr>
        <p:txBody>
          <a:bodyPr anchor="b">
            <a:normAutofit fontScale="90000"/>
          </a:bodyPr>
          <a:lstStyle/>
          <a:p>
            <a:r>
              <a:rPr lang="en-US" dirty="0">
                <a:solidFill>
                  <a:schemeClr val="tx1">
                    <a:lumMod val="95000"/>
                    <a:lumOff val="5000"/>
                  </a:schemeClr>
                </a:solidFill>
              </a:rPr>
              <a:t>What to do if You Feel Unsteady </a:t>
            </a:r>
          </a:p>
        </p:txBody>
      </p:sp>
      <p:sp>
        <p:nvSpPr>
          <p:cNvPr id="5" name="Content Placeholder 4">
            <a:extLst>
              <a:ext uri="{FF2B5EF4-FFF2-40B4-BE49-F238E27FC236}">
                <a16:creationId xmlns:a16="http://schemas.microsoft.com/office/drawing/2014/main" id="{55C37F52-5C08-7C02-C9CA-E2AD930A95FB}"/>
              </a:ext>
            </a:extLst>
          </p:cNvPr>
          <p:cNvSpPr>
            <a:spLocks noGrp="1"/>
          </p:cNvSpPr>
          <p:nvPr>
            <p:ph idx="1"/>
          </p:nvPr>
        </p:nvSpPr>
        <p:spPr>
          <a:xfrm>
            <a:off x="225764" y="2036031"/>
            <a:ext cx="8232436" cy="4119591"/>
          </a:xfrm>
        </p:spPr>
        <p:txBody>
          <a:bodyPr>
            <a:noAutofit/>
          </a:bodyPr>
          <a:lstStyle/>
          <a:p>
            <a:pPr marL="342900" indent="-34290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Sit down immediately if you feel dizzy or lightheaded.</a:t>
            </a:r>
          </a:p>
          <a:p>
            <a:pPr marL="342900" indent="-34290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If you can, check your blood pressure. </a:t>
            </a:r>
          </a:p>
          <a:p>
            <a:pPr marL="342900" indent="-34290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Rise slowly from beds or chairs to prevent sudden drops in blood pressure. </a:t>
            </a:r>
          </a:p>
          <a:p>
            <a:pPr marL="342900" indent="-342900">
              <a:buFont typeface="Arial" panose="020B0604020202020204" pitchFamily="34" charset="0"/>
              <a:buChar char="•"/>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Call for help, do not try to walk alone. </a:t>
            </a:r>
          </a:p>
          <a:p>
            <a:pPr marL="342900" indent="-342900">
              <a:buFont typeface="Arial" panose="020B0604020202020204" pitchFamily="34" charset="0"/>
              <a:buChar char="•"/>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3074" name="Picture 2" descr="Vertigo is the sensation of feeling off ...">
            <a:extLst>
              <a:ext uri="{FF2B5EF4-FFF2-40B4-BE49-F238E27FC236}">
                <a16:creationId xmlns:a16="http://schemas.microsoft.com/office/drawing/2014/main" id="{446C025D-5858-4339-8BFA-73674C4CDC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5986" y="4304446"/>
            <a:ext cx="4086665" cy="2128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851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C27C8-165C-5513-DB4B-9D840097C545}"/>
              </a:ext>
            </a:extLst>
          </p:cNvPr>
          <p:cNvSpPr>
            <a:spLocks noGrp="1"/>
          </p:cNvSpPr>
          <p:nvPr>
            <p:ph type="title"/>
          </p:nvPr>
        </p:nvSpPr>
        <p:spPr>
          <a:xfrm>
            <a:off x="838200" y="365125"/>
            <a:ext cx="10515600" cy="1325563"/>
          </a:xfrm>
          <a:noFill/>
        </p:spPr>
        <p:txBody>
          <a:bodyPr anchor="ctr"/>
          <a:lstStyle/>
          <a:p>
            <a:r>
              <a:rPr lang="en-US" dirty="0">
                <a:solidFill>
                  <a:schemeClr val="tx1">
                    <a:lumMod val="95000"/>
                    <a:lumOff val="5000"/>
                  </a:schemeClr>
                </a:solidFill>
              </a:rPr>
              <a:t>If You Experience a Fall </a:t>
            </a:r>
          </a:p>
        </p:txBody>
      </p:sp>
      <p:sp>
        <p:nvSpPr>
          <p:cNvPr id="8" name="Content Placeholder 7">
            <a:extLst>
              <a:ext uri="{FF2B5EF4-FFF2-40B4-BE49-F238E27FC236}">
                <a16:creationId xmlns:a16="http://schemas.microsoft.com/office/drawing/2014/main" id="{ED973FCF-D634-4F5B-ACB9-87807B042876}"/>
              </a:ext>
            </a:extLst>
          </p:cNvPr>
          <p:cNvSpPr>
            <a:spLocks noGrp="1"/>
          </p:cNvSpPr>
          <p:nvPr>
            <p:ph sz="half" idx="1"/>
          </p:nvPr>
        </p:nvSpPr>
        <p:spPr>
          <a:xfrm>
            <a:off x="838201" y="1825625"/>
            <a:ext cx="9888414" cy="4297680"/>
          </a:xfrm>
        </p:spPr>
        <p:txBody>
          <a:bodyPr/>
          <a:lstStyle/>
          <a:p>
            <a:r>
              <a:rPr lang="en-US" dirty="0">
                <a:solidFill>
                  <a:schemeClr val="tx1">
                    <a:lumMod val="95000"/>
                    <a:lumOff val="5000"/>
                  </a:schemeClr>
                </a:solidFill>
                <a:latin typeface="Times New Roman" panose="02020603050405020304" pitchFamily="18" charset="0"/>
                <a:cs typeface="Times New Roman" panose="02020603050405020304" pitchFamily="18" charset="0"/>
              </a:rPr>
              <a:t>Stay calm and breathe slowly </a:t>
            </a:r>
          </a:p>
          <a:p>
            <a:r>
              <a:rPr lang="en-US" dirty="0">
                <a:solidFill>
                  <a:schemeClr val="tx1">
                    <a:lumMod val="95000"/>
                    <a:lumOff val="5000"/>
                  </a:schemeClr>
                </a:solidFill>
                <a:latin typeface="Times New Roman" panose="02020603050405020304" pitchFamily="18" charset="0"/>
                <a:cs typeface="Times New Roman" panose="02020603050405020304" pitchFamily="18" charset="0"/>
              </a:rPr>
              <a:t>Assess yourself for pain, numbness, or dizziness </a:t>
            </a:r>
          </a:p>
          <a:p>
            <a:r>
              <a:rPr lang="en-US" dirty="0">
                <a:solidFill>
                  <a:schemeClr val="tx1">
                    <a:lumMod val="95000"/>
                    <a:lumOff val="5000"/>
                  </a:schemeClr>
                </a:solidFill>
                <a:latin typeface="Times New Roman" panose="02020603050405020304" pitchFamily="18" charset="0"/>
                <a:cs typeface="Times New Roman" panose="02020603050405020304" pitchFamily="18" charset="0"/>
              </a:rPr>
              <a:t>Look for visible injuries </a:t>
            </a:r>
          </a:p>
          <a:p>
            <a:r>
              <a:rPr lang="en-US" dirty="0">
                <a:solidFill>
                  <a:schemeClr val="tx1">
                    <a:lumMod val="95000"/>
                    <a:lumOff val="5000"/>
                  </a:schemeClr>
                </a:solidFill>
                <a:latin typeface="Times New Roman" panose="02020603050405020304" pitchFamily="18" charset="0"/>
                <a:cs typeface="Times New Roman" panose="02020603050405020304" pitchFamily="18" charset="0"/>
              </a:rPr>
              <a:t>Call for help: 911, neighbor, or family/friend</a:t>
            </a:r>
          </a:p>
          <a:p>
            <a:r>
              <a:rPr lang="en-US" dirty="0">
                <a:solidFill>
                  <a:schemeClr val="tx1">
                    <a:lumMod val="95000"/>
                    <a:lumOff val="5000"/>
                  </a:schemeClr>
                </a:solidFill>
                <a:latin typeface="Times New Roman" panose="02020603050405020304" pitchFamily="18" charset="0"/>
                <a:cs typeface="Times New Roman" panose="02020603050405020304" pitchFamily="18" charset="0"/>
              </a:rPr>
              <a:t>If you can crawl, roll, or scoot to get to your phone if it is not nearby</a:t>
            </a:r>
          </a:p>
          <a:p>
            <a:r>
              <a:rPr lang="en-US" b="1" dirty="0">
                <a:solidFill>
                  <a:schemeClr val="accent5">
                    <a:lumMod val="50000"/>
                  </a:schemeClr>
                </a:solidFill>
                <a:latin typeface="Times New Roman" panose="02020603050405020304" pitchFamily="18" charset="0"/>
                <a:cs typeface="Times New Roman" panose="02020603050405020304" pitchFamily="18" charset="0"/>
              </a:rPr>
              <a:t>DO NOT </a:t>
            </a:r>
            <a:r>
              <a:rPr lang="en-US" dirty="0">
                <a:solidFill>
                  <a:schemeClr val="tx1">
                    <a:lumMod val="95000"/>
                    <a:lumOff val="5000"/>
                  </a:schemeClr>
                </a:solidFill>
                <a:latin typeface="Times New Roman" panose="02020603050405020304" pitchFamily="18" charset="0"/>
                <a:cs typeface="Times New Roman" panose="02020603050405020304" pitchFamily="18" charset="0"/>
              </a:rPr>
              <a:t>try to get up if you are injured </a:t>
            </a:r>
          </a:p>
          <a:p>
            <a:pPr marL="0" indent="0">
              <a:buNone/>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buNone/>
            </a:pPr>
            <a:endParaRPr lang="en-US"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5122" name="Picture 2" descr="70+ Fall Prevention Elderly Stock ...">
            <a:extLst>
              <a:ext uri="{FF2B5EF4-FFF2-40B4-BE49-F238E27FC236}">
                <a16:creationId xmlns:a16="http://schemas.microsoft.com/office/drawing/2014/main" id="{757FBA7B-F294-446D-9FB0-8AF921DD47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4582" y="3510133"/>
            <a:ext cx="4627418" cy="3347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609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30A76-B788-B363-104E-266B7C7F7208}"/>
              </a:ext>
            </a:extLst>
          </p:cNvPr>
          <p:cNvSpPr>
            <a:spLocks noGrp="1"/>
          </p:cNvSpPr>
          <p:nvPr>
            <p:ph type="title"/>
          </p:nvPr>
        </p:nvSpPr>
        <p:spPr>
          <a:xfrm>
            <a:off x="838200" y="365125"/>
            <a:ext cx="10515600" cy="1325563"/>
          </a:xfrm>
          <a:noFill/>
        </p:spPr>
        <p:txBody>
          <a:bodyPr anchor="ctr"/>
          <a:lstStyle/>
          <a:p>
            <a:r>
              <a:rPr lang="en-US" dirty="0">
                <a:solidFill>
                  <a:schemeClr val="tx1">
                    <a:lumMod val="95000"/>
                    <a:lumOff val="5000"/>
                  </a:schemeClr>
                </a:solidFill>
              </a:rPr>
              <a:t>Final Tips &amp; Takeaways</a:t>
            </a:r>
          </a:p>
        </p:txBody>
      </p:sp>
      <p:sp>
        <p:nvSpPr>
          <p:cNvPr id="3" name="Content Placeholder 2">
            <a:extLst>
              <a:ext uri="{FF2B5EF4-FFF2-40B4-BE49-F238E27FC236}">
                <a16:creationId xmlns:a16="http://schemas.microsoft.com/office/drawing/2014/main" id="{05948542-FCE1-3AE6-C6C9-17975609DF70}"/>
              </a:ext>
            </a:extLst>
          </p:cNvPr>
          <p:cNvSpPr>
            <a:spLocks noGrp="1"/>
          </p:cNvSpPr>
          <p:nvPr>
            <p:ph sz="half" idx="13"/>
          </p:nvPr>
        </p:nvSpPr>
        <p:spPr>
          <a:xfrm>
            <a:off x="838200" y="1825625"/>
            <a:ext cx="6934200" cy="4297680"/>
          </a:xfrm>
          <a:noFill/>
        </p:spPr>
        <p:txBody>
          <a:bodyPr vert="horz" lIns="91440" tIns="45720" rIns="91440" bIns="45720" rtlCol="0" anchor="t">
            <a:normAutofit/>
          </a:bodyPr>
          <a:lstStyle/>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Keep your body strong </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Review medications </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Keep vision and hearing updated </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Make your home safe </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Use assistive devices correctly </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If you feel unsteady sit down right away </a:t>
            </a:r>
          </a:p>
          <a:p>
            <a:pPr marL="342900" indent="-342900">
              <a:buFont typeface="+mj-lt"/>
              <a:buAutoNum type="arabicPeriod"/>
            </a:pPr>
            <a:r>
              <a:rPr lang="en-US" dirty="0">
                <a:solidFill>
                  <a:schemeClr val="tx1">
                    <a:lumMod val="95000"/>
                    <a:lumOff val="5000"/>
                  </a:schemeClr>
                </a:solidFill>
                <a:latin typeface="Times New Roman" panose="02020603050405020304" pitchFamily="18" charset="0"/>
                <a:cs typeface="Times New Roman" panose="02020603050405020304" pitchFamily="18" charset="0"/>
              </a:rPr>
              <a:t>If you fall and are injured call for help </a:t>
            </a:r>
          </a:p>
          <a:p>
            <a:pPr lvl="1"/>
            <a:endParaRPr lang="en-US" dirty="0"/>
          </a:p>
        </p:txBody>
      </p:sp>
      <p:pic>
        <p:nvPicPr>
          <p:cNvPr id="2052" name="Picture 4" descr="Checklist Vector Art, Icons, and ...">
            <a:extLst>
              <a:ext uri="{FF2B5EF4-FFF2-40B4-BE49-F238E27FC236}">
                <a16:creationId xmlns:a16="http://schemas.microsoft.com/office/drawing/2014/main" id="{F7A7A37E-D6DB-4CBA-8730-1F28EC881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741" y="1509102"/>
            <a:ext cx="4593981" cy="347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13742"/>
      </p:ext>
    </p:extLst>
  </p:cSld>
  <p:clrMapOvr>
    <a:masterClrMapping/>
  </p:clrMapOvr>
</p:sld>
</file>

<file path=ppt/theme/theme1.xml><?xml version="1.0" encoding="utf-8"?>
<a:theme xmlns:a="http://schemas.openxmlformats.org/drawingml/2006/main" name="Custom">
  <a:themeElements>
    <a:clrScheme name="TM78504181">
      <a:dk1>
        <a:srgbClr val="000000"/>
      </a:dk1>
      <a:lt1>
        <a:srgbClr val="FFFFFF"/>
      </a:lt1>
      <a:dk2>
        <a:srgbClr val="FFF8F4"/>
      </a:dk2>
      <a:lt2>
        <a:srgbClr val="E8E8E8"/>
      </a:lt2>
      <a:accent1>
        <a:srgbClr val="EE7660"/>
      </a:accent1>
      <a:accent2>
        <a:srgbClr val="4D90EF"/>
      </a:accent2>
      <a:accent3>
        <a:srgbClr val="5B5160"/>
      </a:accent3>
      <a:accent4>
        <a:srgbClr val="2BC2B4"/>
      </a:accent4>
      <a:accent5>
        <a:srgbClr val="C097F8"/>
      </a:accent5>
      <a:accent6>
        <a:srgbClr val="FF9413"/>
      </a:accent6>
      <a:hlink>
        <a:srgbClr val="467886"/>
      </a:hlink>
      <a:folHlink>
        <a:srgbClr val="96607D"/>
      </a:folHlink>
    </a:clrScheme>
    <a:fontScheme name="Custom 49">
      <a:majorFont>
        <a:latin typeface="Tw Cen MT"/>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M78504181_Win32_SL_V11" id="{D9600F65-346D-4C25-A611-673E5C44A142}" vid="{299F2556-E258-444F-A1E6-FA759CE228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60708A-6461-4D7F-883F-7E25D731D326}">
  <ds:schemaRefs>
    <ds:schemaRef ds:uri="http://schemas.microsoft.com/sharepoint/v3/contenttype/forms"/>
  </ds:schemaRefs>
</ds:datastoreItem>
</file>

<file path=customXml/itemProps2.xml><?xml version="1.0" encoding="utf-8"?>
<ds:datastoreItem xmlns:ds="http://schemas.openxmlformats.org/officeDocument/2006/customXml" ds:itemID="{E130005B-6102-4F3C-A26F-485DF1BF9717}">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2BC90B52-91C7-4BE9-8AE0-180FFFE110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otalTime>417</TotalTime>
  <Words>1516</Words>
  <Application>Microsoft Office PowerPoint</Application>
  <PresentationFormat>Widescreen</PresentationFormat>
  <Paragraphs>194</Paragraphs>
  <Slides>22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Aptos</vt:lpstr>
      <vt:lpstr>Arial</vt:lpstr>
      <vt:lpstr>Avenir Next LT Pro</vt:lpstr>
      <vt:lpstr>Avenir Next LT Pro Light</vt:lpstr>
      <vt:lpstr>Calibri</vt:lpstr>
      <vt:lpstr>Times New Roman</vt:lpstr>
      <vt:lpstr>Tw Cen MT</vt:lpstr>
      <vt:lpstr>Custom</vt:lpstr>
      <vt:lpstr>PowerPoint Presentation</vt:lpstr>
      <vt:lpstr>Falls and Fall Prevention</vt:lpstr>
      <vt:lpstr>Agenda</vt:lpstr>
      <vt:lpstr>Why Falls Matter</vt:lpstr>
      <vt:lpstr>Common Causes of Falls </vt:lpstr>
      <vt:lpstr>How to Reduce Fall Risk</vt:lpstr>
      <vt:lpstr>What to do if You Feel Unsteady </vt:lpstr>
      <vt:lpstr>If You Experience a Fall </vt:lpstr>
      <vt:lpstr>Final Tips &amp; Takeaways</vt:lpstr>
      <vt:lpstr>Basic First Aid for Everyday Safety</vt:lpstr>
      <vt:lpstr>Agenda</vt:lpstr>
      <vt:lpstr>What Is First Aid?</vt:lpstr>
      <vt:lpstr>First Aid for Falls </vt:lpstr>
      <vt:lpstr>First Aid for Cuts and Scrapes </vt:lpstr>
      <vt:lpstr>First Aid for 1st Degree Burns  </vt:lpstr>
      <vt:lpstr>First Aid for Choking </vt:lpstr>
      <vt:lpstr>First Aid for Nosebleeds</vt:lpstr>
      <vt:lpstr>First Aid for Chest Pain  </vt:lpstr>
      <vt:lpstr>First Aid for Suspected Stroke </vt:lpstr>
      <vt:lpstr>PowerPoint Presentation</vt:lpstr>
      <vt:lpstr>When to Call 911 Immediately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Falls and Fall Prevention</dc:title>
  <dc:creator>Brown, Marcus D</dc:creator>
  <cp:lastModifiedBy>Shanne Grandison</cp:lastModifiedBy>
  <cp:revision>15</cp:revision>
  <dcterms:created xsi:type="dcterms:W3CDTF">2025-12-01T01:40:21Z</dcterms:created>
  <dcterms:modified xsi:type="dcterms:W3CDTF">2025-12-03T16:17:47Z</dcterms:modified>
</cp:coreProperties>
</file>