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6" r:id="rId4"/>
    <p:sldId id="258" r:id="rId5"/>
    <p:sldId id="268" r:id="rId6"/>
    <p:sldId id="267" r:id="rId7"/>
    <p:sldId id="269" r:id="rId8"/>
    <p:sldId id="260" r:id="rId9"/>
    <p:sldId id="270" r:id="rId10"/>
    <p:sldId id="262" r:id="rId11"/>
    <p:sldId id="271" r:id="rId12"/>
    <p:sldId id="261" r:id="rId13"/>
    <p:sldId id="27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8A3175-78D7-4DCE-A123-829323BFB847}" v="13" dt="2026-08-17T02:45:15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706" autoAdjust="0"/>
  </p:normalViewPr>
  <p:slideViewPr>
    <p:cSldViewPr snapToGrid="0">
      <p:cViewPr>
        <p:scale>
          <a:sx n="100" d="100"/>
          <a:sy n="100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nne Grandison" userId="f9814ef17ca7393a" providerId="LiveId" clId="{5A88E840-5354-4365-8B65-3A616571BAB0}"/>
    <pc:docChg chg="undo redo custSel addSld delSld modSld sldOrd">
      <pc:chgData name="Shanne Grandison" userId="f9814ef17ca7393a" providerId="LiveId" clId="{5A88E840-5354-4365-8B65-3A616571BAB0}" dt="2026-08-19T13:21:56.317" v="2523" actId="2711"/>
      <pc:docMkLst>
        <pc:docMk/>
      </pc:docMkLst>
      <pc:sldChg chg="addSp delSp modSp mod setBg addAnim delAnim">
        <pc:chgData name="Shanne Grandison" userId="f9814ef17ca7393a" providerId="LiveId" clId="{5A88E840-5354-4365-8B65-3A616571BAB0}" dt="2026-08-17T01:44:35.778" v="401" actId="255"/>
        <pc:sldMkLst>
          <pc:docMk/>
          <pc:sldMk cId="2185165581" sldId="256"/>
        </pc:sldMkLst>
        <pc:spChg chg="mod ord">
          <ac:chgData name="Shanne Grandison" userId="f9814ef17ca7393a" providerId="LiveId" clId="{5A88E840-5354-4365-8B65-3A616571BAB0}" dt="2026-08-17T01:44:35.778" v="401" actId="255"/>
          <ac:spMkLst>
            <pc:docMk/>
            <pc:sldMk cId="2185165581" sldId="256"/>
            <ac:spMk id="2" creationId="{738B8BE4-2CF9-6D31-530B-6A1BA3E701B5}"/>
          </ac:spMkLst>
        </pc:spChg>
        <pc:spChg chg="add">
          <ac:chgData name="Shanne Grandison" userId="f9814ef17ca7393a" providerId="LiveId" clId="{5A88E840-5354-4365-8B65-3A616571BAB0}" dt="2026-08-17T01:25:27.152" v="183" actId="26606"/>
          <ac:spMkLst>
            <pc:docMk/>
            <pc:sldMk cId="2185165581" sldId="256"/>
            <ac:spMk id="47" creationId="{22A397E7-BF60-45B2-84C7-B074B76C37A7}"/>
          </ac:spMkLst>
        </pc:spChg>
        <pc:spChg chg="add">
          <ac:chgData name="Shanne Grandison" userId="f9814ef17ca7393a" providerId="LiveId" clId="{5A88E840-5354-4365-8B65-3A616571BAB0}" dt="2026-08-17T01:25:27.152" v="183" actId="26606"/>
          <ac:spMkLst>
            <pc:docMk/>
            <pc:sldMk cId="2185165581" sldId="256"/>
            <ac:spMk id="48" creationId="{890DEF05-784E-4B61-89E4-04C4ECF4E5A0}"/>
          </ac:spMkLst>
        </pc:spChg>
        <pc:picChg chg="add mod ord">
          <ac:chgData name="Shanne Grandison" userId="f9814ef17ca7393a" providerId="LiveId" clId="{5A88E840-5354-4365-8B65-3A616571BAB0}" dt="2026-08-17T01:25:27.152" v="183" actId="26606"/>
          <ac:picMkLst>
            <pc:docMk/>
            <pc:sldMk cId="2185165581" sldId="256"/>
            <ac:picMk id="4" creationId="{60D4AD95-E4D1-9879-569F-9EA9542D9A7F}"/>
          </ac:picMkLst>
        </pc:picChg>
        <pc:cxnChg chg="add">
          <ac:chgData name="Shanne Grandison" userId="f9814ef17ca7393a" providerId="LiveId" clId="{5A88E840-5354-4365-8B65-3A616571BAB0}" dt="2026-08-17T01:25:27.152" v="183" actId="26606"/>
          <ac:cxnSpMkLst>
            <pc:docMk/>
            <pc:sldMk cId="2185165581" sldId="256"/>
            <ac:cxnSpMk id="49" creationId="{C41BAEC7-F7B0-4224-8B18-8F74B7D87F0B}"/>
          </ac:cxnSpMkLst>
        </pc:cxnChg>
      </pc:sldChg>
      <pc:sldChg chg="addSp delSp modSp new mod setBg setClrOvrMap">
        <pc:chgData name="Shanne Grandison" userId="f9814ef17ca7393a" providerId="LiveId" clId="{5A88E840-5354-4365-8B65-3A616571BAB0}" dt="2026-08-17T01:44:55.129" v="402" actId="255"/>
        <pc:sldMkLst>
          <pc:docMk/>
          <pc:sldMk cId="3244689329" sldId="257"/>
        </pc:sldMkLst>
        <pc:spChg chg="add mod ord">
          <ac:chgData name="Shanne Grandison" userId="f9814ef17ca7393a" providerId="LiveId" clId="{5A88E840-5354-4365-8B65-3A616571BAB0}" dt="2026-08-17T01:44:55.129" v="402" actId="255"/>
          <ac:spMkLst>
            <pc:docMk/>
            <pc:sldMk cId="3244689329" sldId="257"/>
            <ac:spMk id="2" creationId="{67F7CC13-1597-8D5D-FFFD-71495D085A51}"/>
          </ac:spMkLst>
        </pc:spChg>
        <pc:spChg chg="add">
          <ac:chgData name="Shanne Grandison" userId="f9814ef17ca7393a" providerId="LiveId" clId="{5A88E840-5354-4365-8B65-3A616571BAB0}" dt="2026-08-17T01:39:44.130" v="354" actId="26606"/>
          <ac:spMkLst>
            <pc:docMk/>
            <pc:sldMk cId="3244689329" sldId="257"/>
            <ac:spMk id="31" creationId="{FB5B0058-AF13-4859-B429-4EDDE2A26F7F}"/>
          </ac:spMkLst>
        </pc:spChg>
        <pc:spChg chg="add">
          <ac:chgData name="Shanne Grandison" userId="f9814ef17ca7393a" providerId="LiveId" clId="{5A88E840-5354-4365-8B65-3A616571BAB0}" dt="2026-08-17T01:39:44.130" v="354" actId="26606"/>
          <ac:spMkLst>
            <pc:docMk/>
            <pc:sldMk cId="3244689329" sldId="257"/>
            <ac:spMk id="36" creationId="{D84C2E9E-0B5D-4B5F-9A1F-70EBDCE39034}"/>
          </ac:spMkLst>
        </pc:spChg>
        <pc:picChg chg="add mod">
          <ac:chgData name="Shanne Grandison" userId="f9814ef17ca7393a" providerId="LiveId" clId="{5A88E840-5354-4365-8B65-3A616571BAB0}" dt="2026-08-17T01:39:44.130" v="354" actId="26606"/>
          <ac:picMkLst>
            <pc:docMk/>
            <pc:sldMk cId="3244689329" sldId="257"/>
            <ac:picMk id="5" creationId="{0D3B27AD-FCC0-E353-4B98-A9FFF4522C3D}"/>
          </ac:picMkLst>
        </pc:picChg>
      </pc:sldChg>
      <pc:sldChg chg="addSp delSp modSp add mod setBg">
        <pc:chgData name="Shanne Grandison" userId="f9814ef17ca7393a" providerId="LiveId" clId="{5A88E840-5354-4365-8B65-3A616571BAB0}" dt="2026-08-17T02:29:50.357" v="918" actId="2711"/>
        <pc:sldMkLst>
          <pc:docMk/>
          <pc:sldMk cId="3607044907" sldId="258"/>
        </pc:sldMkLst>
        <pc:spChg chg="mod">
          <ac:chgData name="Shanne Grandison" userId="f9814ef17ca7393a" providerId="LiveId" clId="{5A88E840-5354-4365-8B65-3A616571BAB0}" dt="2026-08-17T02:29:50.357" v="918" actId="2711"/>
          <ac:spMkLst>
            <pc:docMk/>
            <pc:sldMk cId="3607044907" sldId="258"/>
            <ac:spMk id="2" creationId="{DC2180B4-8192-5798-D4EF-8BE89A7572FC}"/>
          </ac:spMkLst>
        </pc:spChg>
        <pc:spChg chg="add">
          <ac:chgData name="Shanne Grandison" userId="f9814ef17ca7393a" providerId="LiveId" clId="{5A88E840-5354-4365-8B65-3A616571BAB0}" dt="2026-08-17T02:29:03.874" v="913" actId="26606"/>
          <ac:spMkLst>
            <pc:docMk/>
            <pc:sldMk cId="3607044907" sldId="258"/>
            <ac:spMk id="15" creationId="{FB5B0058-AF13-4859-B429-4EDDE2A26F7F}"/>
          </ac:spMkLst>
        </pc:spChg>
        <pc:spChg chg="add">
          <ac:chgData name="Shanne Grandison" userId="f9814ef17ca7393a" providerId="LiveId" clId="{5A88E840-5354-4365-8B65-3A616571BAB0}" dt="2026-08-17T02:29:03.874" v="913" actId="26606"/>
          <ac:spMkLst>
            <pc:docMk/>
            <pc:sldMk cId="3607044907" sldId="258"/>
            <ac:spMk id="17" creationId="{1A89CBBC-7743-43D9-A324-25CB472E9B2E}"/>
          </ac:spMkLst>
        </pc:spChg>
        <pc:picChg chg="add mod">
          <ac:chgData name="Shanne Grandison" userId="f9814ef17ca7393a" providerId="LiveId" clId="{5A88E840-5354-4365-8B65-3A616571BAB0}" dt="2026-08-17T01:59:17.274" v="451" actId="26606"/>
          <ac:picMkLst>
            <pc:docMk/>
            <pc:sldMk cId="3607044907" sldId="258"/>
            <ac:picMk id="3" creationId="{606DFB52-5178-6786-E286-0EF653C6ACAC}"/>
          </ac:picMkLst>
        </pc:picChg>
      </pc:sldChg>
      <pc:sldChg chg="addSp modSp add mod setBg setClrOvrMap">
        <pc:chgData name="Shanne Grandison" userId="f9814ef17ca7393a" providerId="LiveId" clId="{5A88E840-5354-4365-8B65-3A616571BAB0}" dt="2026-08-17T03:52:03.487" v="1854" actId="255"/>
        <pc:sldMkLst>
          <pc:docMk/>
          <pc:sldMk cId="766031824" sldId="260"/>
        </pc:sldMkLst>
        <pc:spChg chg="mod ord">
          <ac:chgData name="Shanne Grandison" userId="f9814ef17ca7393a" providerId="LiveId" clId="{5A88E840-5354-4365-8B65-3A616571BAB0}" dt="2026-08-17T03:52:03.487" v="1854" actId="255"/>
          <ac:spMkLst>
            <pc:docMk/>
            <pc:sldMk cId="766031824" sldId="260"/>
            <ac:spMk id="2" creationId="{B897490B-C202-773C-06FA-8B07EF54645C}"/>
          </ac:spMkLst>
        </pc:spChg>
        <pc:spChg chg="add">
          <ac:chgData name="Shanne Grandison" userId="f9814ef17ca7393a" providerId="LiveId" clId="{5A88E840-5354-4365-8B65-3A616571BAB0}" dt="2026-08-17T03:17:03.054" v="1204" actId="26606"/>
          <ac:spMkLst>
            <pc:docMk/>
            <pc:sldMk cId="766031824" sldId="260"/>
            <ac:spMk id="8" creationId="{71B2258F-86CA-4D4D-8270-BC05FCDEBFB3}"/>
          </ac:spMkLst>
        </pc:spChg>
        <pc:picChg chg="add mod modCrop">
          <ac:chgData name="Shanne Grandison" userId="f9814ef17ca7393a" providerId="LiveId" clId="{5A88E840-5354-4365-8B65-3A616571BAB0}" dt="2026-08-17T03:18:41.035" v="1213" actId="1076"/>
          <ac:picMkLst>
            <pc:docMk/>
            <pc:sldMk cId="766031824" sldId="260"/>
            <ac:picMk id="3" creationId="{F8B86612-3765-8FBE-5C0B-3AAE909CC11B}"/>
          </ac:picMkLst>
        </pc:picChg>
      </pc:sldChg>
      <pc:sldChg chg="addSp delSp modSp add mod setBg setClrOvrMap">
        <pc:chgData name="Shanne Grandison" userId="f9814ef17ca7393a" providerId="LiveId" clId="{5A88E840-5354-4365-8B65-3A616571BAB0}" dt="2026-08-17T03:52:50.802" v="1858" actId="2711"/>
        <pc:sldMkLst>
          <pc:docMk/>
          <pc:sldMk cId="708457475" sldId="261"/>
        </pc:sldMkLst>
        <pc:spChg chg="mod ord">
          <ac:chgData name="Shanne Grandison" userId="f9814ef17ca7393a" providerId="LiveId" clId="{5A88E840-5354-4365-8B65-3A616571BAB0}" dt="2026-08-17T03:52:50.802" v="1858" actId="2711"/>
          <ac:spMkLst>
            <pc:docMk/>
            <pc:sldMk cId="708457475" sldId="261"/>
            <ac:spMk id="2" creationId="{930D0BD0-7920-6730-6C3A-E80C7F7C265D}"/>
          </ac:spMkLst>
        </pc:spChg>
        <pc:spChg chg="add">
          <ac:chgData name="Shanne Grandison" userId="f9814ef17ca7393a" providerId="LiveId" clId="{5A88E840-5354-4365-8B65-3A616571BAB0}" dt="2026-08-17T03:51:23.194" v="1852" actId="26606"/>
          <ac:spMkLst>
            <pc:docMk/>
            <pc:sldMk cId="708457475" sldId="261"/>
            <ac:spMk id="16" creationId="{FB5B0058-AF13-4859-B429-4EDDE2A26F7F}"/>
          </ac:spMkLst>
        </pc:spChg>
        <pc:spChg chg="add">
          <ac:chgData name="Shanne Grandison" userId="f9814ef17ca7393a" providerId="LiveId" clId="{5A88E840-5354-4365-8B65-3A616571BAB0}" dt="2026-08-17T03:51:23.194" v="1852" actId="26606"/>
          <ac:spMkLst>
            <pc:docMk/>
            <pc:sldMk cId="708457475" sldId="261"/>
            <ac:spMk id="17" creationId="{D84C2E9E-0B5D-4B5F-9A1F-70EBDCE39034}"/>
          </ac:spMkLst>
        </pc:spChg>
        <pc:picChg chg="add mod modCrop">
          <ac:chgData name="Shanne Grandison" userId="f9814ef17ca7393a" providerId="LiveId" clId="{5A88E840-5354-4365-8B65-3A616571BAB0}" dt="2026-08-17T03:51:23.194" v="1852" actId="26606"/>
          <ac:picMkLst>
            <pc:docMk/>
            <pc:sldMk cId="708457475" sldId="261"/>
            <ac:picMk id="3" creationId="{42D8C653-FA94-57A1-93A2-46FC0D879AF1}"/>
          </ac:picMkLst>
        </pc:picChg>
      </pc:sldChg>
      <pc:sldChg chg="addSp delSp modSp add mod setBg">
        <pc:chgData name="Shanne Grandison" userId="f9814ef17ca7393a" providerId="LiveId" clId="{5A88E840-5354-4365-8B65-3A616571BAB0}" dt="2026-08-17T03:51:54.341" v="1853" actId="2711"/>
        <pc:sldMkLst>
          <pc:docMk/>
          <pc:sldMk cId="281732543" sldId="262"/>
        </pc:sldMkLst>
        <pc:spChg chg="mod ord">
          <ac:chgData name="Shanne Grandison" userId="f9814ef17ca7393a" providerId="LiveId" clId="{5A88E840-5354-4365-8B65-3A616571BAB0}" dt="2026-08-17T03:51:54.341" v="1853" actId="2711"/>
          <ac:spMkLst>
            <pc:docMk/>
            <pc:sldMk cId="281732543" sldId="262"/>
            <ac:spMk id="2" creationId="{25D9EA58-4FD0-C536-09B4-0E5373C80AE2}"/>
          </ac:spMkLst>
        </pc:spChg>
        <pc:spChg chg="add">
          <ac:chgData name="Shanne Grandison" userId="f9814ef17ca7393a" providerId="LiveId" clId="{5A88E840-5354-4365-8B65-3A616571BAB0}" dt="2026-08-17T03:37:38.130" v="1383" actId="26606"/>
          <ac:spMkLst>
            <pc:docMk/>
            <pc:sldMk cId="281732543" sldId="262"/>
            <ac:spMk id="19" creationId="{0671A8AE-40A1-4631-A6B8-581AFF065482}"/>
          </ac:spMkLst>
        </pc:spChg>
        <pc:spChg chg="add">
          <ac:chgData name="Shanne Grandison" userId="f9814ef17ca7393a" providerId="LiveId" clId="{5A88E840-5354-4365-8B65-3A616571BAB0}" dt="2026-08-17T03:37:38.130" v="1383" actId="26606"/>
          <ac:spMkLst>
            <pc:docMk/>
            <pc:sldMk cId="281732543" sldId="262"/>
            <ac:spMk id="21" creationId="{AB58EF07-17C2-48CF-ABB0-EEF1F17CB8F0}"/>
          </ac:spMkLst>
        </pc:spChg>
        <pc:spChg chg="add">
          <ac:chgData name="Shanne Grandison" userId="f9814ef17ca7393a" providerId="LiveId" clId="{5A88E840-5354-4365-8B65-3A616571BAB0}" dt="2026-08-17T03:37:38.130" v="1383" actId="26606"/>
          <ac:spMkLst>
            <pc:docMk/>
            <pc:sldMk cId="281732543" sldId="262"/>
            <ac:spMk id="23" creationId="{AF2F604E-43BE-4DC3-B983-E071523364F8}"/>
          </ac:spMkLst>
        </pc:spChg>
        <pc:spChg chg="add">
          <ac:chgData name="Shanne Grandison" userId="f9814ef17ca7393a" providerId="LiveId" clId="{5A88E840-5354-4365-8B65-3A616571BAB0}" dt="2026-08-17T03:37:38.130" v="1383" actId="26606"/>
          <ac:spMkLst>
            <pc:docMk/>
            <pc:sldMk cId="281732543" sldId="262"/>
            <ac:spMk id="25" creationId="{08C9B587-E65E-4B52-B37C-ABEBB6E87928}"/>
          </ac:spMkLst>
        </pc:spChg>
        <pc:picChg chg="add mod">
          <ac:chgData name="Shanne Grandison" userId="f9814ef17ca7393a" providerId="LiveId" clId="{5A88E840-5354-4365-8B65-3A616571BAB0}" dt="2026-08-17T03:37:38.130" v="1383" actId="26606"/>
          <ac:picMkLst>
            <pc:docMk/>
            <pc:sldMk cId="281732543" sldId="262"/>
            <ac:picMk id="4" creationId="{08590A81-7A90-5E5B-E295-E5DD1E27B33E}"/>
          </ac:picMkLst>
        </pc:picChg>
      </pc:sldChg>
      <pc:sldChg chg="addSp delSp modSp add mod setBg setClrOvrMap">
        <pc:chgData name="Shanne Grandison" userId="f9814ef17ca7393a" providerId="LiveId" clId="{5A88E840-5354-4365-8B65-3A616571BAB0}" dt="2026-08-17T04:07:02.634" v="2384" actId="255"/>
        <pc:sldMkLst>
          <pc:docMk/>
          <pc:sldMk cId="4203725716" sldId="263"/>
        </pc:sldMkLst>
        <pc:spChg chg="mod ord">
          <ac:chgData name="Shanne Grandison" userId="f9814ef17ca7393a" providerId="LiveId" clId="{5A88E840-5354-4365-8B65-3A616571BAB0}" dt="2026-08-17T04:07:02.634" v="2384" actId="255"/>
          <ac:spMkLst>
            <pc:docMk/>
            <pc:sldMk cId="4203725716" sldId="263"/>
            <ac:spMk id="2" creationId="{137ABE53-94C6-9E77-CF5E-6981E78116DE}"/>
          </ac:spMkLst>
        </pc:spChg>
        <pc:spChg chg="add mod ord">
          <ac:chgData name="Shanne Grandison" userId="f9814ef17ca7393a" providerId="LiveId" clId="{5A88E840-5354-4365-8B65-3A616571BAB0}" dt="2026-08-17T04:06:12.745" v="2379" actId="2711"/>
          <ac:spMkLst>
            <pc:docMk/>
            <pc:sldMk cId="4203725716" sldId="263"/>
            <ac:spMk id="4" creationId="{3825EC2D-83E7-0A12-5691-0F990815D7B7}"/>
          </ac:spMkLst>
        </pc:spChg>
        <pc:spChg chg="add">
          <ac:chgData name="Shanne Grandison" userId="f9814ef17ca7393a" providerId="LiveId" clId="{5A88E840-5354-4365-8B65-3A616571BAB0}" dt="2026-08-17T04:05:54.270" v="2377" actId="26606"/>
          <ac:spMkLst>
            <pc:docMk/>
            <pc:sldMk cId="4203725716" sldId="263"/>
            <ac:spMk id="49" creationId="{08C9B587-E65E-4B52-B37C-ABEBB6E87928}"/>
          </ac:spMkLst>
        </pc:spChg>
        <pc:spChg chg="add">
          <ac:chgData name="Shanne Grandison" userId="f9814ef17ca7393a" providerId="LiveId" clId="{5A88E840-5354-4365-8B65-3A616571BAB0}" dt="2026-08-17T04:05:54.270" v="2377" actId="26606"/>
          <ac:spMkLst>
            <pc:docMk/>
            <pc:sldMk cId="4203725716" sldId="263"/>
            <ac:spMk id="50" creationId="{7C432AFE-B3D2-4BFF-BF8F-96C27AFF1AC7}"/>
          </ac:spMkLst>
        </pc:spChg>
        <pc:spChg chg="add">
          <ac:chgData name="Shanne Grandison" userId="f9814ef17ca7393a" providerId="LiveId" clId="{5A88E840-5354-4365-8B65-3A616571BAB0}" dt="2026-08-17T04:05:54.270" v="2377" actId="26606"/>
          <ac:spMkLst>
            <pc:docMk/>
            <pc:sldMk cId="4203725716" sldId="263"/>
            <ac:spMk id="51" creationId="{AF2F604E-43BE-4DC3-B983-E071523364F8}"/>
          </ac:spMkLst>
        </pc:spChg>
        <pc:picChg chg="add mod modCrop">
          <ac:chgData name="Shanne Grandison" userId="f9814ef17ca7393a" providerId="LiveId" clId="{5A88E840-5354-4365-8B65-3A616571BAB0}" dt="2026-08-17T04:05:54.270" v="2377" actId="26606"/>
          <ac:picMkLst>
            <pc:docMk/>
            <pc:sldMk cId="4203725716" sldId="263"/>
            <ac:picMk id="5" creationId="{A401EBBD-FAD7-093C-9ADD-FB3D947947D6}"/>
          </ac:picMkLst>
        </pc:picChg>
      </pc:sldChg>
      <pc:sldChg chg="addSp delSp modSp add mod">
        <pc:chgData name="Shanne Grandison" userId="f9814ef17ca7393a" providerId="LiveId" clId="{5A88E840-5354-4365-8B65-3A616571BAB0}" dt="2026-08-19T13:20:58.868" v="2518" actId="2711"/>
        <pc:sldMkLst>
          <pc:docMk/>
          <pc:sldMk cId="2014324102" sldId="266"/>
        </pc:sldMkLst>
        <pc:spChg chg="mod">
          <ac:chgData name="Shanne Grandison" userId="f9814ef17ca7393a" providerId="LiveId" clId="{5A88E840-5354-4365-8B65-3A616571BAB0}" dt="2026-08-17T01:45:18.382" v="404" actId="255"/>
          <ac:spMkLst>
            <pc:docMk/>
            <pc:sldMk cId="2014324102" sldId="266"/>
            <ac:spMk id="2" creationId="{2C29BBBE-7969-F8C6-08C1-AA7E3C0B017A}"/>
          </ac:spMkLst>
        </pc:spChg>
        <pc:spChg chg="add mod">
          <ac:chgData name="Shanne Grandison" userId="f9814ef17ca7393a" providerId="LiveId" clId="{5A88E840-5354-4365-8B65-3A616571BAB0}" dt="2026-08-19T13:20:51.467" v="2517" actId="2711"/>
          <ac:spMkLst>
            <pc:docMk/>
            <pc:sldMk cId="2014324102" sldId="266"/>
            <ac:spMk id="4" creationId="{67894BF9-384B-E169-3E2E-D3DB98436D1C}"/>
          </ac:spMkLst>
        </pc:spChg>
        <pc:spChg chg="add mod">
          <ac:chgData name="Shanne Grandison" userId="f9814ef17ca7393a" providerId="LiveId" clId="{5A88E840-5354-4365-8B65-3A616571BAB0}" dt="2026-08-17T01:45:56.052" v="414" actId="207"/>
          <ac:spMkLst>
            <pc:docMk/>
            <pc:sldMk cId="2014324102" sldId="266"/>
            <ac:spMk id="7" creationId="{9F56DF82-2731-60F0-B715-7FE922CEE9C9}"/>
          </ac:spMkLst>
        </pc:spChg>
        <pc:spChg chg="add mod">
          <ac:chgData name="Shanne Grandison" userId="f9814ef17ca7393a" providerId="LiveId" clId="{5A88E840-5354-4365-8B65-3A616571BAB0}" dt="2026-08-19T13:20:58.868" v="2518" actId="2711"/>
          <ac:spMkLst>
            <pc:docMk/>
            <pc:sldMk cId="2014324102" sldId="266"/>
            <ac:spMk id="9" creationId="{04654E4E-F06E-0B21-3844-F2359534282F}"/>
          </ac:spMkLst>
        </pc:spChg>
      </pc:sldChg>
      <pc:sldChg chg="addSp delSp modSp add mod ord">
        <pc:chgData name="Shanne Grandison" userId="f9814ef17ca7393a" providerId="LiveId" clId="{5A88E840-5354-4365-8B65-3A616571BAB0}" dt="2026-08-17T02:30:02.932" v="919" actId="2711"/>
        <pc:sldMkLst>
          <pc:docMk/>
          <pc:sldMk cId="805937063" sldId="267"/>
        </pc:sldMkLst>
        <pc:spChg chg="mod ord">
          <ac:chgData name="Shanne Grandison" userId="f9814ef17ca7393a" providerId="LiveId" clId="{5A88E840-5354-4365-8B65-3A616571BAB0}" dt="2026-08-17T02:30:02.932" v="919" actId="2711"/>
          <ac:spMkLst>
            <pc:docMk/>
            <pc:sldMk cId="805937063" sldId="267"/>
            <ac:spMk id="2" creationId="{35666A9E-36B3-B068-6B41-CB7160AD8DA6}"/>
          </ac:spMkLst>
        </pc:spChg>
        <pc:spChg chg="add">
          <ac:chgData name="Shanne Grandison" userId="f9814ef17ca7393a" providerId="LiveId" clId="{5A88E840-5354-4365-8B65-3A616571BAB0}" dt="2026-08-17T02:26:56.815" v="897" actId="26606"/>
          <ac:spMkLst>
            <pc:docMk/>
            <pc:sldMk cId="805937063" sldId="267"/>
            <ac:spMk id="45" creationId="{AF2F604E-43BE-4DC3-B983-E071523364F8}"/>
          </ac:spMkLst>
        </pc:spChg>
        <pc:spChg chg="add">
          <ac:chgData name="Shanne Grandison" userId="f9814ef17ca7393a" providerId="LiveId" clId="{5A88E840-5354-4365-8B65-3A616571BAB0}" dt="2026-08-17T02:26:56.815" v="897" actId="26606"/>
          <ac:spMkLst>
            <pc:docMk/>
            <pc:sldMk cId="805937063" sldId="267"/>
            <ac:spMk id="46" creationId="{0671A8AE-40A1-4631-A6B8-581AFF065482}"/>
          </ac:spMkLst>
        </pc:spChg>
        <pc:spChg chg="add">
          <ac:chgData name="Shanne Grandison" userId="f9814ef17ca7393a" providerId="LiveId" clId="{5A88E840-5354-4365-8B65-3A616571BAB0}" dt="2026-08-17T02:26:56.815" v="897" actId="26606"/>
          <ac:spMkLst>
            <pc:docMk/>
            <pc:sldMk cId="805937063" sldId="267"/>
            <ac:spMk id="47" creationId="{08C9B587-E65E-4B52-B37C-ABEBB6E87928}"/>
          </ac:spMkLst>
        </pc:spChg>
        <pc:spChg chg="add">
          <ac:chgData name="Shanne Grandison" userId="f9814ef17ca7393a" providerId="LiveId" clId="{5A88E840-5354-4365-8B65-3A616571BAB0}" dt="2026-08-17T02:26:56.815" v="897" actId="26606"/>
          <ac:spMkLst>
            <pc:docMk/>
            <pc:sldMk cId="805937063" sldId="267"/>
            <ac:spMk id="48" creationId="{AB58EF07-17C2-48CF-ABB0-EEF1F17CB8F0}"/>
          </ac:spMkLst>
        </pc:spChg>
        <pc:picChg chg="add mod">
          <ac:chgData name="Shanne Grandison" userId="f9814ef17ca7393a" providerId="LiveId" clId="{5A88E840-5354-4365-8B65-3A616571BAB0}" dt="2026-08-17T02:26:56.815" v="897" actId="26606"/>
          <ac:picMkLst>
            <pc:docMk/>
            <pc:sldMk cId="805937063" sldId="267"/>
            <ac:picMk id="4" creationId="{F8CF28AC-63F0-4D80-4144-757D84EDF675}"/>
          </ac:picMkLst>
        </pc:picChg>
      </pc:sldChg>
      <pc:sldChg chg="addSp delSp modSp add mod ord">
        <pc:chgData name="Shanne Grandison" userId="f9814ef17ca7393a" providerId="LiveId" clId="{5A88E840-5354-4365-8B65-3A616571BAB0}" dt="2026-08-19T13:21:19.102" v="2520" actId="2711"/>
        <pc:sldMkLst>
          <pc:docMk/>
          <pc:sldMk cId="1587583832" sldId="268"/>
        </pc:sldMkLst>
        <pc:spChg chg="add mod">
          <ac:chgData name="Shanne Grandison" userId="f9814ef17ca7393a" providerId="LiveId" clId="{5A88E840-5354-4365-8B65-3A616571BAB0}" dt="2026-08-17T02:29:11.236" v="914" actId="1076"/>
          <ac:spMkLst>
            <pc:docMk/>
            <pc:sldMk cId="1587583832" sldId="268"/>
            <ac:spMk id="5" creationId="{1B62EA82-A4C0-283B-F60E-8BF819AC14C8}"/>
          </ac:spMkLst>
        </pc:spChg>
        <pc:spChg chg="add mod">
          <ac:chgData name="Shanne Grandison" userId="f9814ef17ca7393a" providerId="LiveId" clId="{5A88E840-5354-4365-8B65-3A616571BAB0}" dt="2026-08-19T13:21:08.142" v="2519" actId="2711"/>
          <ac:spMkLst>
            <pc:docMk/>
            <pc:sldMk cId="1587583832" sldId="268"/>
            <ac:spMk id="8" creationId="{EB9EB8CB-E6B7-5C77-80DC-B819EB44BEEA}"/>
          </ac:spMkLst>
        </pc:spChg>
        <pc:spChg chg="add mod">
          <ac:chgData name="Shanne Grandison" userId="f9814ef17ca7393a" providerId="LiveId" clId="{5A88E840-5354-4365-8B65-3A616571BAB0}" dt="2026-08-17T02:29:18.516" v="916" actId="1076"/>
          <ac:spMkLst>
            <pc:docMk/>
            <pc:sldMk cId="1587583832" sldId="268"/>
            <ac:spMk id="11" creationId="{A3D0F61A-A99C-9400-3232-14BFADF0DCA8}"/>
          </ac:spMkLst>
        </pc:spChg>
        <pc:spChg chg="add mod">
          <ac:chgData name="Shanne Grandison" userId="f9814ef17ca7393a" providerId="LiveId" clId="{5A88E840-5354-4365-8B65-3A616571BAB0}" dt="2026-08-19T13:21:19.102" v="2520" actId="2711"/>
          <ac:spMkLst>
            <pc:docMk/>
            <pc:sldMk cId="1587583832" sldId="268"/>
            <ac:spMk id="13" creationId="{F1806BB9-666F-5C48-A6CA-29A707C931E9}"/>
          </ac:spMkLst>
        </pc:spChg>
      </pc:sldChg>
      <pc:sldChg chg="delSp modSp add mod ord">
        <pc:chgData name="Shanne Grandison" userId="f9814ef17ca7393a" providerId="LiveId" clId="{5A88E840-5354-4365-8B65-3A616571BAB0}" dt="2026-08-19T13:21:34.426" v="2521" actId="2711"/>
        <pc:sldMkLst>
          <pc:docMk/>
          <pc:sldMk cId="3692446435" sldId="269"/>
        </pc:sldMkLst>
        <pc:spChg chg="mod">
          <ac:chgData name="Shanne Grandison" userId="f9814ef17ca7393a" providerId="LiveId" clId="{5A88E840-5354-4365-8B65-3A616571BAB0}" dt="2026-08-19T13:21:34.426" v="2521" actId="2711"/>
          <ac:spMkLst>
            <pc:docMk/>
            <pc:sldMk cId="3692446435" sldId="269"/>
            <ac:spMk id="8" creationId="{623EE301-66B3-D43D-D191-EADA9102D841}"/>
          </ac:spMkLst>
        </pc:spChg>
      </pc:sldChg>
      <pc:sldChg chg="addSp delSp modSp add mod ord setClrOvrMap">
        <pc:chgData name="Shanne Grandison" userId="f9814ef17ca7393a" providerId="LiveId" clId="{5A88E840-5354-4365-8B65-3A616571BAB0}" dt="2026-08-19T13:21:47.174" v="2522" actId="2711"/>
        <pc:sldMkLst>
          <pc:docMk/>
          <pc:sldMk cId="4013321529" sldId="270"/>
        </pc:sldMkLst>
        <pc:spChg chg="add del mod">
          <ac:chgData name="Shanne Grandison" userId="f9814ef17ca7393a" providerId="LiveId" clId="{5A88E840-5354-4365-8B65-3A616571BAB0}" dt="2026-08-19T13:21:47.174" v="2522" actId="2711"/>
          <ac:spMkLst>
            <pc:docMk/>
            <pc:sldMk cId="4013321529" sldId="270"/>
            <ac:spMk id="8" creationId="{54644C25-6962-2D2B-6D6F-BB6EAD07E957}"/>
          </ac:spMkLst>
        </pc:spChg>
        <pc:spChg chg="add del">
          <ac:chgData name="Shanne Grandison" userId="f9814ef17ca7393a" providerId="LiveId" clId="{5A88E840-5354-4365-8B65-3A616571BAB0}" dt="2026-08-17T03:38:29.547" v="1385" actId="26606"/>
          <ac:spMkLst>
            <pc:docMk/>
            <pc:sldMk cId="4013321529" sldId="270"/>
            <ac:spMk id="31" creationId="{E5ADDE30-1A99-5AB7-AEFD-7189E446556D}"/>
          </ac:spMkLst>
        </pc:spChg>
        <pc:spChg chg="add del">
          <ac:chgData name="Shanne Grandison" userId="f9814ef17ca7393a" providerId="LiveId" clId="{5A88E840-5354-4365-8B65-3A616571BAB0}" dt="2026-08-17T03:38:29.547" v="1385" actId="26606"/>
          <ac:spMkLst>
            <pc:docMk/>
            <pc:sldMk cId="4013321529" sldId="270"/>
            <ac:spMk id="36" creationId="{431FAC03-3242-DD13-A0D2-380A9DD1DA4D}"/>
          </ac:spMkLst>
        </pc:spChg>
      </pc:sldChg>
      <pc:sldChg chg="modSp add mod ord">
        <pc:chgData name="Shanne Grandison" userId="f9814ef17ca7393a" providerId="LiveId" clId="{5A88E840-5354-4365-8B65-3A616571BAB0}" dt="2026-08-19T13:21:56.317" v="2523" actId="2711"/>
        <pc:sldMkLst>
          <pc:docMk/>
          <pc:sldMk cId="4052094100" sldId="271"/>
        </pc:sldMkLst>
        <pc:spChg chg="mod">
          <ac:chgData name="Shanne Grandison" userId="f9814ef17ca7393a" providerId="LiveId" clId="{5A88E840-5354-4365-8B65-3A616571BAB0}" dt="2026-08-19T13:21:56.317" v="2523" actId="2711"/>
          <ac:spMkLst>
            <pc:docMk/>
            <pc:sldMk cId="4052094100" sldId="271"/>
            <ac:spMk id="8" creationId="{3B67D56E-BC07-A341-452F-081CBD9E2954}"/>
          </ac:spMkLst>
        </pc:spChg>
      </pc:sldChg>
      <pc:sldChg chg="modSp add mod ord">
        <pc:chgData name="Shanne Grandison" userId="f9814ef17ca7393a" providerId="LiveId" clId="{5A88E840-5354-4365-8B65-3A616571BAB0}" dt="2026-08-19T13:20:31.148" v="2516" actId="2711"/>
        <pc:sldMkLst>
          <pc:docMk/>
          <pc:sldMk cId="2345092588" sldId="272"/>
        </pc:sldMkLst>
        <pc:spChg chg="mod">
          <ac:chgData name="Shanne Grandison" userId="f9814ef17ca7393a" providerId="LiveId" clId="{5A88E840-5354-4365-8B65-3A616571BAB0}" dt="2026-08-19T13:20:31.148" v="2516" actId="2711"/>
          <ac:spMkLst>
            <pc:docMk/>
            <pc:sldMk cId="2345092588" sldId="272"/>
            <ac:spMk id="8" creationId="{EE3D527B-BA71-C67C-302F-020514F3FF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8B412-276A-4242-9D16-6779F5CDA3A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13692-1224-44E7-A956-2EE30E395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85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13692-1224-44E7-A956-2EE30E395E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9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A5424-54EF-25CC-8D05-C561A5182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7B54B1-5011-64A2-2700-9DA808648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E4C7E-44F2-AC8A-6112-13838FEA8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ADF45-37E7-36F8-E8E2-F4FD8ABF2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5177A-F8B5-FB51-D999-6EA31B69A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3167A-FD34-76AA-C54D-5630B738F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8EC8EC-5FEB-1724-E614-05F2A61DF2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F16C9-143F-5609-D568-22647B18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B3871-01F7-1764-5095-9D0A329EE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F54CE-F7E1-4A9C-E871-1CE50B206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5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211455-C062-C3D6-8693-6F7D4E52A3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5B37F8-BCBA-D0BC-15C4-3DD287A07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A0403-19D6-0175-5600-CC88748E2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2270B-211F-9270-9F33-D2E1E019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7FAEC-0FBB-31C5-8FAB-8ED18EB0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2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87461-CC30-3CD0-2200-7E0E0CC7F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8D387-04F6-DD08-2662-59F524687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083A4-4446-8E06-1906-7751C065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569BA-822B-7F2E-1DD1-7952813F9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63A40-6525-62CD-F2BD-F9A0E6F3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4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12B6E-CFEA-D381-F0A4-32700B0C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2E13BE-4867-433F-0BB3-9BB1A9590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A3115-98ED-6197-7EB9-9C5294FD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F4E18-D99C-0076-76FF-8A1B23C94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E089F-CB00-B905-B759-420A0281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1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EEC92-5F8E-A0F4-A789-F92670EC2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1F299-BFB2-D8B4-083C-D281244E3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B1B0EC-2035-93FC-B2D2-D20F12691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4FFC4-72CB-2B16-A8B6-CFCA5911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2EA699-BB7F-B1BC-9E17-78D08285F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6B247-D672-B5EF-E118-47D3F352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20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1A4D3-CB8D-CACC-F176-4313785D0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D0532-2999-C015-04C0-EB5AFB2B2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E10D5-9881-4D02-5849-75B008D26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F3F31-25ED-DDB8-55D2-FF3F5FCA04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DDBED9-E59D-9189-7249-8790DB8296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468C92-1ECC-5784-A03A-8FBDB2497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392013-3F27-4CD9-EB48-7D64C0E0E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E65C6-A4D8-B35D-9171-977C828C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1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29777-3E46-3714-9CA2-66428F16A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5D323C-854A-7779-1AD3-47175B206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3FB3C7-2B69-7771-619F-1F0F0AAFC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47EE03-0224-890F-EB8F-4AA6F6DE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6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D6B88F-8F2E-50CE-1059-F51751038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F3F98A-7781-9FC8-AE6A-08F62D14E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E4F0A-D81F-B8EF-D7B3-FF19F9878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2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6E309-6309-C075-4B5B-B589680AE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9BAF0-F03C-ED85-584E-660EA045F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F9FA1-41A2-B220-273C-7F5B3FE2F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C04D96-6156-6BB3-892E-91B424F1C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09F68-4F44-86D7-63D1-D2F9157E3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42836-D5C5-36DF-4DFC-39029617F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8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34E9C-B703-9338-D306-6DA8169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402A9-AC08-5ACA-2E95-07DC36E40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3DB55-1FE9-883F-3ED7-493C694B6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1AD11-C3C5-AD9D-BCF4-4739F22DE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2D9ED-9FDC-783F-1D21-C586441D5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2FC37-7318-1743-D3E7-EA39BFFC2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32ABCD-C436-3618-CEFC-40510C38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6B031-728A-0932-84F7-BF909833B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27FF6-42AA-7662-8683-8424250A3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31F9C-4FCF-4FB1-8671-85AEFA5F7BA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EEE6A-1D13-011D-863C-A4E200E6C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EC6AF-28A1-1DE6-6025-55802E3D4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4DFA56-D638-45A3-8D8D-90AEE8BC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9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J5UZ-Kjp60&amp;t=28" TargetMode="External"/><Relationship Id="rId2" Type="http://schemas.openxmlformats.org/officeDocument/2006/relationships/hyperlink" Target="https://www.youtube.com/watch?v=BJ5UZ-Kjp60&amp;t=28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610+ Driver Passenger Seat Stock Illustrations, Royalty-Free Vector  Graphics &amp; Clip Art - iStock">
            <a:extLst>
              <a:ext uri="{FF2B5EF4-FFF2-40B4-BE49-F238E27FC236}">
                <a16:creationId xmlns:a16="http://schemas.microsoft.com/office/drawing/2014/main" id="{60D4AD95-E4D1-9879-569F-9EA9542D9A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327" r="9016" b="-2"/>
          <a:stretch>
            <a:fillRect/>
          </a:stretch>
        </p:blipFill>
        <p:spPr>
          <a:xfrm>
            <a:off x="4283902" y="10"/>
            <a:ext cx="7908098" cy="6857992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8B8BE4-2CF9-6D31-530B-6A1BA3E701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63" y="1115219"/>
            <a:ext cx="5505449" cy="2387600"/>
          </a:xfrm>
        </p:spPr>
        <p:txBody>
          <a:bodyPr>
            <a:normAutofit fontScale="90000"/>
          </a:bodyPr>
          <a:lstStyle/>
          <a:p>
            <a:pPr algn="l"/>
            <a:br>
              <a:rPr lang="en-US" sz="5000" dirty="0">
                <a:solidFill>
                  <a:schemeClr val="bg1"/>
                </a:solidFill>
                <a:latin typeface="Congenial SemiBold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en-US" sz="7300" dirty="0">
                <a:solidFill>
                  <a:schemeClr val="bg1"/>
                </a:solidFill>
                <a:latin typeface="Congenial SemiBold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DRIVER </a:t>
            </a:r>
            <a:br>
              <a:rPr lang="en-US" sz="7300" dirty="0">
                <a:solidFill>
                  <a:schemeClr val="bg1"/>
                </a:solidFill>
                <a:latin typeface="Congenial SemiBold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en-US" sz="7300" dirty="0">
                <a:solidFill>
                  <a:schemeClr val="bg1"/>
                </a:solidFill>
                <a:latin typeface="Congenial SemiBold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101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1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B2A9F8-D3F2-64AD-4F7F-996D061C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ar cockpit and a woman driver, front view with seat belt 39741707 Vector Art at Vecteezy">
            <a:extLst>
              <a:ext uri="{FF2B5EF4-FFF2-40B4-BE49-F238E27FC236}">
                <a16:creationId xmlns:a16="http://schemas.microsoft.com/office/drawing/2014/main" id="{08590A81-7A90-5E5B-E295-E5DD1E27B3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70" r="9089" b="21607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D9EA58-4FD0-C536-09B4-0E5373C80AE2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SAFETY IS IMPORTANT!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32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F5E48-CDCA-4265-DD67-1F67AC6DD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1387933-AEBD-4F88-157C-3CACAB9F1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794274-BC91-3416-0F6F-75F897C2D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67D56E-BC07-A341-452F-081CBD9E2954}"/>
              </a:ext>
            </a:extLst>
          </p:cNvPr>
          <p:cNvSpPr txBox="1"/>
          <p:nvPr/>
        </p:nvSpPr>
        <p:spPr>
          <a:xfrm>
            <a:off x="2885704" y="2367171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Ensure that you &amp; all passengers buckle up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Turn your dash cam on during each ride for your safety &amp; theirs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Ensure that your tracker is in your vehicle during each ride for your safety &amp; theirs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Don’t text &amp; drive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Drive the speed limit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Trust your instincts, be aware of your surroundings! 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Communicate if you’re lost, delayed, or having an emergen</a:t>
            </a: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cy 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Office: 46</a:t>
            </a: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3-224-8558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Cell: 317-572-7197</a:t>
            </a:r>
          </a:p>
        </p:txBody>
      </p:sp>
    </p:spTree>
    <p:extLst>
      <p:ext uri="{BB962C8B-B14F-4D97-AF65-F5344CB8AC3E}">
        <p14:creationId xmlns:p14="http://schemas.microsoft.com/office/powerpoint/2010/main" val="4052094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2B0DB9-C9EE-1003-33BC-C53971266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0D0BD0-7920-6730-6C3A-E80C7F7C265D}"/>
              </a:ext>
            </a:extLst>
          </p:cNvPr>
          <p:cNvSpPr txBox="1"/>
          <p:nvPr/>
        </p:nvSpPr>
        <p:spPr>
          <a:xfrm>
            <a:off x="908454" y="1360481"/>
            <a:ext cx="460534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VEHICLE INSPECTIONS &amp; MAINTENANCE</a:t>
            </a:r>
          </a:p>
        </p:txBody>
      </p:sp>
      <p:pic>
        <p:nvPicPr>
          <p:cNvPr id="3" name="Picture 2" descr="34,500+ Vehicle Inspection Stock Illustrations, Royalty-Free Vector Graphics &amp; Clip Art - iStock">
            <a:extLst>
              <a:ext uri="{FF2B5EF4-FFF2-40B4-BE49-F238E27FC236}">
                <a16:creationId xmlns:a16="http://schemas.microsoft.com/office/drawing/2014/main" id="{42D8C653-FA94-57A1-93A2-46FC0D879A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2676" r="1" b="1"/>
          <a:stretch>
            <a:fillRect/>
          </a:stretch>
        </p:blipFill>
        <p:spPr>
          <a:xfrm>
            <a:off x="5800734" y="1057275"/>
            <a:ext cx="5917401" cy="474345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57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37FE6C-B750-5BC8-C8A0-144CA93D1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C6D334C1-9187-00D3-DE39-6EC761784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E3C70C2-5D59-B224-A1E4-35E968509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3D527B-BA71-C67C-302F-020514F3FF45}"/>
              </a:ext>
            </a:extLst>
          </p:cNvPr>
          <p:cNvSpPr txBox="1"/>
          <p:nvPr/>
        </p:nvSpPr>
        <p:spPr>
          <a:xfrm>
            <a:off x="2885704" y="2367171"/>
            <a:ext cx="6096000" cy="2562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Complete your Initial &amp; Quarterly inspection by YPIH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Is your vehicle 2011 or newer?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Does your vehicle appear to be in good condition?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Is your driver’s license &amp; registration in good standing?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Is your insurance up-to-date?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Stay fueled up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Get frequent oil changes &amp; vehicle inspections. Your ride is your moneymaker, please take care of her!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Keep your ride clean inside &amp; out, remember first impressions are everything</a:t>
            </a:r>
          </a:p>
        </p:txBody>
      </p:sp>
    </p:spTree>
    <p:extLst>
      <p:ext uri="{BB962C8B-B14F-4D97-AF65-F5344CB8AC3E}">
        <p14:creationId xmlns:p14="http://schemas.microsoft.com/office/powerpoint/2010/main" val="2345092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087197-E616-FCD5-1E18-9A7803E7E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alloon And Confetti Images – Browse 954,212 Stock Photos, Vectors, and Video | Adobe Stock">
            <a:extLst>
              <a:ext uri="{FF2B5EF4-FFF2-40B4-BE49-F238E27FC236}">
                <a16:creationId xmlns:a16="http://schemas.microsoft.com/office/drawing/2014/main" id="{A401EBBD-FAD7-093C-9ADD-FB3D947947D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r="444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25EC2D-83E7-0A12-5691-0F990815D7B7}"/>
              </a:ext>
            </a:extLst>
          </p:cNvPr>
          <p:cNvSpPr txBox="1"/>
          <p:nvPr/>
        </p:nvSpPr>
        <p:spPr>
          <a:xfrm>
            <a:off x="841249" y="941832"/>
            <a:ext cx="10506456" cy="205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CONGRATULATIONS!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YOU’RE READY TO HIT THE ROAD!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7ABE53-94C6-9E77-CF5E-6981E78116DE}"/>
              </a:ext>
            </a:extLst>
          </p:cNvPr>
          <p:cNvSpPr txBox="1"/>
          <p:nvPr/>
        </p:nvSpPr>
        <p:spPr>
          <a:xfrm>
            <a:off x="841248" y="3502152"/>
            <a:ext cx="10506456" cy="2670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SET THE STANDARD!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HAVE FUN!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MAKE EVERY RIDE MEMORABLE!</a:t>
            </a:r>
          </a:p>
        </p:txBody>
      </p:sp>
    </p:spTree>
    <p:extLst>
      <p:ext uri="{BB962C8B-B14F-4D97-AF65-F5344CB8AC3E}">
        <p14:creationId xmlns:p14="http://schemas.microsoft.com/office/powerpoint/2010/main" val="4203725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F7CC13-1597-8D5D-FFFD-71495D085A51}"/>
              </a:ext>
            </a:extLst>
          </p:cNvPr>
          <p:cNvSpPr txBox="1"/>
          <p:nvPr/>
        </p:nvSpPr>
        <p:spPr>
          <a:xfrm>
            <a:off x="908454" y="1360481"/>
            <a:ext cx="460534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PROVIDING RIDER ASSISTANCE</a:t>
            </a:r>
          </a:p>
        </p:txBody>
      </p:sp>
      <p:pic>
        <p:nvPicPr>
          <p:cNvPr id="5" name="Picture 4" descr="Helping Elderly Into Car: Over 395 Royalty-Free Licensable Stock Illustrations &amp; Drawings | Shutterstock">
            <a:extLst>
              <a:ext uri="{FF2B5EF4-FFF2-40B4-BE49-F238E27FC236}">
                <a16:creationId xmlns:a16="http://schemas.microsoft.com/office/drawing/2014/main" id="{0D3B27AD-FCC0-E353-4B98-A9FFF4522C3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b="9788"/>
          <a:stretch>
            <a:fillRect/>
          </a:stretch>
        </p:blipFill>
        <p:spPr>
          <a:xfrm>
            <a:off x="5800734" y="1670532"/>
            <a:ext cx="5917401" cy="3516935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8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4E7B96-16D9-A10B-7810-179D2660A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800411B5-ABAE-16B4-A829-EBBA9B861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29BBBE-7969-F8C6-08C1-AA7E3C0B017A}"/>
              </a:ext>
            </a:extLst>
          </p:cNvPr>
          <p:cNvSpPr txBox="1"/>
          <p:nvPr/>
        </p:nvSpPr>
        <p:spPr>
          <a:xfrm>
            <a:off x="967721" y="420681"/>
            <a:ext cx="460534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GETTING INTO THE VEHICLE</a:t>
            </a:r>
            <a:endParaRPr lang="en-US" sz="4800" kern="1200" dirty="0">
              <a:solidFill>
                <a:schemeClr val="bg1"/>
              </a:solidFill>
              <a:latin typeface="Congenial SemiBold" panose="02000503040000020004" pitchFamily="2" charset="0"/>
              <a:ea typeface="+mj-ea"/>
              <a:cs typeface="+mj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2ED48C0-0DEF-EDDA-6472-0B83EBB1D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94BF9-384B-E169-3E2E-D3DB98436D1C}"/>
              </a:ext>
            </a:extLst>
          </p:cNvPr>
          <p:cNvSpPr txBox="1"/>
          <p:nvPr/>
        </p:nvSpPr>
        <p:spPr>
          <a:xfrm>
            <a:off x="5483412" y="1477244"/>
            <a:ext cx="6096000" cy="214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accent2"/>
                </a:solidFill>
                <a:effectLst/>
                <a:cs typeface="Aharoni" panose="020F0502020204030204" pitchFamily="2" charset="-79"/>
              </a:rPr>
              <a:t>Guide the passenger to back up until the back of their legs touch the car seat.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accent2"/>
                </a:solidFill>
                <a:effectLst/>
                <a:cs typeface="Aharoni" panose="020F0502020204030204" pitchFamily="2" charset="-79"/>
              </a:rPr>
              <a:t>Have them reach back for a stable surface, car handle, or dashboard—not the door edge.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accent2"/>
                </a:solidFill>
                <a:effectLst/>
                <a:cs typeface="Aharoni" panose="020F0502020204030204" pitchFamily="2" charset="-79"/>
              </a:rPr>
              <a:t>Instruct them to sit down sideways on the edge of the seat first.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accent2"/>
                </a:solidFill>
                <a:effectLst/>
                <a:cs typeface="Aharoni" panose="020F0502020204030204" pitchFamily="2" charset="-79"/>
              </a:rPr>
              <a:t>Protect their head from the door frame as they pivot or lift their legs inside one at a time.</a:t>
            </a:r>
          </a:p>
          <a:p>
            <a:pPr marR="0" lvl="0">
              <a:spcAft>
                <a:spcPts val="900"/>
              </a:spcAft>
            </a:pPr>
            <a:r>
              <a:rPr lang="en-US" sz="1200" b="0" u="none" strike="noStrike" dirty="0">
                <a:solidFill>
                  <a:schemeClr val="accent2"/>
                </a:solidFill>
                <a:effectLst/>
                <a:cs typeface="Aharoni" panose="020F0502020204030204" pitchFamily="2" charset="-79"/>
                <a:hlinkClick r:id="rId2"/>
              </a:rPr>
              <a:t>https://www.youtube.com/watch?v=BJ5UZ-Kjp60&amp;t=28s</a:t>
            </a:r>
            <a:endParaRPr lang="en-US" sz="1200" b="0" u="none" strike="noStrike" dirty="0">
              <a:solidFill>
                <a:schemeClr val="accent2"/>
              </a:solidFill>
              <a:effectLst/>
              <a:cs typeface="Aharoni" panose="020F0502020204030204" pitchFamily="2" charset="-79"/>
            </a:endParaRP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US" sz="1200" b="0" u="none" strike="noStrike" dirty="0">
              <a:solidFill>
                <a:schemeClr val="accent2"/>
              </a:solidFill>
              <a:effectLst/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56DF82-2731-60F0-B715-7FE922CEE9C9}"/>
              </a:ext>
            </a:extLst>
          </p:cNvPr>
          <p:cNvSpPr txBox="1"/>
          <p:nvPr/>
        </p:nvSpPr>
        <p:spPr>
          <a:xfrm>
            <a:off x="878072" y="3191051"/>
            <a:ext cx="460534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accent2"/>
                </a:solidFill>
                <a:latin typeface="Congenial SemiBold" panose="02000503040000020004" pitchFamily="2" charset="0"/>
                <a:ea typeface="+mj-ea"/>
                <a:cs typeface="+mj-cs"/>
              </a:rPr>
              <a:t>GETTING OUT OF THE VEHICLE</a:t>
            </a:r>
            <a:endParaRPr lang="en-US" sz="4800" kern="1200" dirty="0">
              <a:solidFill>
                <a:schemeClr val="accent2"/>
              </a:solidFill>
              <a:latin typeface="Congenial SemiBold" panose="02000503040000020004" pitchFamily="2" charset="0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654E4E-F06E-0B21-3844-F2359534282F}"/>
              </a:ext>
            </a:extLst>
          </p:cNvPr>
          <p:cNvSpPr txBox="1"/>
          <p:nvPr/>
        </p:nvSpPr>
        <p:spPr>
          <a:xfrm>
            <a:off x="5493539" y="3692353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Swivel the passenger's legs so they face the open door and swing them outside.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Help them scoot forward on the seat until both feet are firmly planted on the ground.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Instruct them to lean forward ("nose over toes") to shift weight before standing.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Support them to a standing position and transition their hands to a walker, cane, or stable support.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1"/>
              </a:solidFill>
              <a:cs typeface="Aharoni" panose="02010803020104030203" pitchFamily="2" charset="-79"/>
            </a:endParaRPr>
          </a:p>
          <a:p>
            <a:pPr lvl="0"/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  <a:hlinkClick r:id="rId3"/>
              </a:rPr>
              <a:t>https://www.youtube.com/watch?v=BJ5UZ-Kjp60&amp;t=28</a:t>
            </a:r>
            <a:endParaRPr lang="en-US" sz="1200" dirty="0">
              <a:solidFill>
                <a:schemeClr val="bg1"/>
              </a:solidFill>
              <a:cs typeface="Aharoni" panose="02010803020104030203" pitchFamily="2" charset="-79"/>
            </a:endParaRPr>
          </a:p>
          <a:p>
            <a:pPr lvl="0"/>
            <a:endParaRPr lang="en-US" sz="1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1432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775FC1-C903-EB77-4EF2-65C8960F9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2180B4-8192-5798-D4EF-8BE89A7572FC}"/>
              </a:ext>
            </a:extLst>
          </p:cNvPr>
          <p:cNvSpPr txBox="1"/>
          <p:nvPr/>
        </p:nvSpPr>
        <p:spPr>
          <a:xfrm>
            <a:off x="728663" y="1422400"/>
            <a:ext cx="536733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kern="12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GROCERY DELIVERIES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A89CBBC-7743-43D9-A324-25CB472E9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4112" y="638849"/>
            <a:ext cx="5505449" cy="547564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4,600+ Grocery Delivery Driver Stock Illustrations, Royalty ...">
            <a:extLst>
              <a:ext uri="{FF2B5EF4-FFF2-40B4-BE49-F238E27FC236}">
                <a16:creationId xmlns:a16="http://schemas.microsoft.com/office/drawing/2014/main" id="{606DFB52-5178-6786-E286-0EF653C6A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776" y="1194752"/>
            <a:ext cx="4806120" cy="436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44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4AEB8A-479F-63A1-8A6F-9565AA7F5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EC5BC86B-8376-F55F-FFA7-473B51C5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E7219F5-3E64-0D5D-3860-5C71403D6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62EA82-A4C0-283B-F60E-8BF819AC14C8}"/>
              </a:ext>
            </a:extLst>
          </p:cNvPr>
          <p:cNvSpPr txBox="1"/>
          <p:nvPr/>
        </p:nvSpPr>
        <p:spPr>
          <a:xfrm>
            <a:off x="1695923" y="1338226"/>
            <a:ext cx="1986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Congenial SemiBold" panose="02000503040000020004" pitchFamily="2" charset="0"/>
              </a:rPr>
              <a:t>ONLINE ORDERS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9EB8CB-E6B7-5C77-80DC-B819EB44BEEA}"/>
              </a:ext>
            </a:extLst>
          </p:cNvPr>
          <p:cNvSpPr txBox="1"/>
          <p:nvPr/>
        </p:nvSpPr>
        <p:spPr>
          <a:xfrm>
            <a:off x="506571" y="1848015"/>
            <a:ext cx="6096000" cy="2100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1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Get added as a delegate:</a:t>
            </a: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 Have the account holder add your name and phone number to the order via the store or app settings (like Sam's Club, Walmart, etc.) before you head out. 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1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Save the details:</a:t>
            </a: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 Keep the confirmation text message, email, or digital barcode handy, as store staff may scan it or ask for the order number. 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1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Bring your ID &amp; badge:</a:t>
            </a: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 in case the store employee asks to verify your identity against the authorized pickup list. 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1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Check in at the store:</a:t>
            </a: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 Follow the curbside signs or go to the in-store pickup counter, then give the associate the order name and number.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D0F61A-A99C-9400-3232-14BFADF0DCA8}"/>
              </a:ext>
            </a:extLst>
          </p:cNvPr>
          <p:cNvSpPr txBox="1"/>
          <p:nvPr/>
        </p:nvSpPr>
        <p:spPr>
          <a:xfrm>
            <a:off x="8586962" y="3429000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Congenial SemiBold" panose="02000503040000020004" pitchFamily="2" charset="0"/>
              </a:rPr>
              <a:t>IN-STORE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806BB9-666F-5C48-A6CA-29A707C931E9}"/>
              </a:ext>
            </a:extLst>
          </p:cNvPr>
          <p:cNvSpPr txBox="1"/>
          <p:nvPr/>
        </p:nvSpPr>
        <p:spPr>
          <a:xfrm>
            <a:off x="7328436" y="3948590"/>
            <a:ext cx="39248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Drive client to their desired store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Load vehicle with the groceries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Drive client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Unload the groceries for the clients per their request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583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5CCE55-5295-85C0-1C1F-61559C626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1,500+ Pharmacy Delivery Stock Illustrations, Royalty-Free Vector Graphics &amp; Clip Art - iStock">
            <a:extLst>
              <a:ext uri="{FF2B5EF4-FFF2-40B4-BE49-F238E27FC236}">
                <a16:creationId xmlns:a16="http://schemas.microsoft.com/office/drawing/2014/main" id="{F8CF28AC-63F0-4D80-4144-757D84EDF6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920" r="-1" b="10350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666A9E-36B3-B068-6B41-CB7160AD8DA6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Congenial SemiBold" panose="02000503040000020004" pitchFamily="2" charset="0"/>
                <a:ea typeface="+mj-ea"/>
                <a:cs typeface="+mj-cs"/>
              </a:rPr>
              <a:t>PHARMACY DELIVERIES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937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89BB3D-B515-DDD1-2990-8A95D0059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C2535CD-02F4-A319-D566-62FE7E3E1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93F2AC7-07A5-3BE5-CA04-3AF359F6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3EE301-66B3-D43D-D191-EADA9102D841}"/>
              </a:ext>
            </a:extLst>
          </p:cNvPr>
          <p:cNvSpPr txBox="1"/>
          <p:nvPr/>
        </p:nvSpPr>
        <p:spPr>
          <a:xfrm>
            <a:off x="2885704" y="2367171"/>
            <a:ext cx="6096000" cy="1731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Have the client call the pharmacy to ensure their medication(s) are ready for pick up.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You generally only need the patient's full name, address, and date of birth. 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If you are picking up a controlled substance (like strong pain relief or ADHD medication), you will also need to show your own valid photo ID and sign for the medication.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DO NOT open the closed pharmacy bag or any of the medications. Have the client verify they have received the right medications</a:t>
            </a: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 upon delivery.</a:t>
            </a:r>
            <a:endParaRPr lang="en-US" sz="1200" b="0" u="none" strike="noStrike" dirty="0">
              <a:solidFill>
                <a:schemeClr val="bg1"/>
              </a:solidFill>
              <a:effectLst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9244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0C0740-87F2-FB44-B640-7D3F17ECB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ileage Reimbursement: Understanding the Basics">
            <a:extLst>
              <a:ext uri="{FF2B5EF4-FFF2-40B4-BE49-F238E27FC236}">
                <a16:creationId xmlns:a16="http://schemas.microsoft.com/office/drawing/2014/main" id="{F8B86612-3765-8FBE-5C0B-3AAE909CC11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b="15730"/>
          <a:stretch>
            <a:fillRect/>
          </a:stretch>
        </p:blipFill>
        <p:spPr>
          <a:xfrm>
            <a:off x="-3170555" y="-5506278"/>
            <a:ext cx="22797026" cy="128233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97490B-C202-773C-06FA-8B07EF54645C}"/>
              </a:ext>
            </a:extLst>
          </p:cNvPr>
          <p:cNvSpPr txBox="1"/>
          <p:nvPr/>
        </p:nvSpPr>
        <p:spPr>
          <a:xfrm>
            <a:off x="1099930" y="-772257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rgbClr val="FFFFFF"/>
                </a:solidFill>
                <a:latin typeface="Congenial SemiBold" panose="02000503040000020004" pitchFamily="2" charset="0"/>
                <a:ea typeface="+mj-ea"/>
                <a:cs typeface="+mj-cs"/>
              </a:rPr>
              <a:t>SUBMITTING MILEAGE REIMBURSEMENTS</a:t>
            </a:r>
          </a:p>
        </p:txBody>
      </p:sp>
    </p:spTree>
    <p:extLst>
      <p:ext uri="{BB962C8B-B14F-4D97-AF65-F5344CB8AC3E}">
        <p14:creationId xmlns:p14="http://schemas.microsoft.com/office/powerpoint/2010/main" val="766031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74C9D7-BD06-A53A-FE9E-4D0F73439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E5ADDE30-1A99-5AB7-AEFD-7189E4465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31FAC03-3242-DD13-A0D2-380A9DD1D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644C25-6962-2D2B-6D6F-BB6EAD07E957}"/>
              </a:ext>
            </a:extLst>
          </p:cNvPr>
          <p:cNvSpPr txBox="1"/>
          <p:nvPr/>
        </p:nvSpPr>
        <p:spPr>
          <a:xfrm>
            <a:off x="2885704" y="2367171"/>
            <a:ext cx="6096000" cy="1177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To be completed at the end of each day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www.teamypih.org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Fill out the form. You will need the client’s name and DOB</a:t>
            </a:r>
          </a:p>
          <a:p>
            <a:pPr marL="342900" marR="0" lvl="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cs typeface="Aharoni" panose="02010803020104030203" pitchFamily="2" charset="-79"/>
              </a:rPr>
              <a:t>Don’t forget to hit</a:t>
            </a:r>
            <a:r>
              <a:rPr lang="en-US" sz="1200" b="0" u="none" strike="noStrike" dirty="0">
                <a:solidFill>
                  <a:schemeClr val="bg1"/>
                </a:solidFill>
                <a:effectLst/>
                <a:cs typeface="Aharoni" panose="02010803020104030203" pitchFamily="2" charset="-79"/>
              </a:rPr>
              <a:t> submit!</a:t>
            </a:r>
          </a:p>
        </p:txBody>
      </p:sp>
    </p:spTree>
    <p:extLst>
      <p:ext uri="{BB962C8B-B14F-4D97-AF65-F5344CB8AC3E}">
        <p14:creationId xmlns:p14="http://schemas.microsoft.com/office/powerpoint/2010/main" val="4013321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2523</TotalTime>
  <Words>647</Words>
  <Application>Microsoft Office PowerPoint</Application>
  <PresentationFormat>Widescreen</PresentationFormat>
  <Paragraphs>61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Aharoni</vt:lpstr>
      <vt:lpstr>Aptos</vt:lpstr>
      <vt:lpstr>Aptos Display</vt:lpstr>
      <vt:lpstr>Arial</vt:lpstr>
      <vt:lpstr>Calibri</vt:lpstr>
      <vt:lpstr>Congenial SemiBold</vt:lpstr>
      <vt:lpstr>Office Theme</vt:lpstr>
      <vt:lpstr> DRIVER  101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Shanne Grandison</dc:creator>
  <cp:lastModifiedBy>Shanne Grandison</cp:lastModifiedBy>
  <cp:revision>1</cp:revision>
  <dcterms:created xsi:type="dcterms:W3CDTF">2026-08-17T01:07:02Z</dcterms:created>
  <dcterms:modified xsi:type="dcterms:W3CDTF">2026-08-19T13:21:58Z</dcterms:modified>
</cp:coreProperties>
</file>