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6" r:id="rId4"/>
    <p:sldId id="287" r:id="rId5"/>
    <p:sldId id="288" r:id="rId6"/>
    <p:sldId id="290" r:id="rId7"/>
    <p:sldId id="266" r:id="rId8"/>
    <p:sldId id="259" r:id="rId9"/>
    <p:sldId id="262" r:id="rId10"/>
    <p:sldId id="267" r:id="rId11"/>
    <p:sldId id="260" r:id="rId12"/>
    <p:sldId id="261" r:id="rId13"/>
    <p:sldId id="264" r:id="rId14"/>
    <p:sldId id="268" r:id="rId15"/>
    <p:sldId id="269" r:id="rId16"/>
    <p:sldId id="271" r:id="rId17"/>
    <p:sldId id="272" r:id="rId18"/>
    <p:sldId id="270" r:id="rId19"/>
    <p:sldId id="301" r:id="rId20"/>
    <p:sldId id="302" r:id="rId21"/>
    <p:sldId id="304" r:id="rId22"/>
    <p:sldId id="303" r:id="rId23"/>
    <p:sldId id="293" r:id="rId24"/>
    <p:sldId id="295" r:id="rId25"/>
    <p:sldId id="294" r:id="rId26"/>
    <p:sldId id="292" r:id="rId27"/>
    <p:sldId id="273" r:id="rId28"/>
    <p:sldId id="274" r:id="rId29"/>
    <p:sldId id="275" r:id="rId30"/>
    <p:sldId id="276" r:id="rId31"/>
    <p:sldId id="277" r:id="rId32"/>
    <p:sldId id="278" r:id="rId33"/>
    <p:sldId id="296" r:id="rId34"/>
    <p:sldId id="297" r:id="rId35"/>
    <p:sldId id="279" r:id="rId36"/>
    <p:sldId id="282" r:id="rId37"/>
    <p:sldId id="281" r:id="rId38"/>
    <p:sldId id="283" r:id="rId39"/>
    <p:sldId id="284" r:id="rId40"/>
    <p:sldId id="285" r:id="rId41"/>
    <p:sldId id="299" r:id="rId42"/>
    <p:sldId id="300" r:id="rId43"/>
    <p:sldId id="29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569A82-06B8-44FA-A79E-DB0E57336158}" v="4" dt="2024-11-22T00:55:14.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8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ne Grandison" userId="f9814ef17ca7393a" providerId="LiveId" clId="{04569A82-06B8-44FA-A79E-DB0E57336158}"/>
    <pc:docChg chg="undo custSel modSld">
      <pc:chgData name="Shanne Grandison" userId="f9814ef17ca7393a" providerId="LiveId" clId="{04569A82-06B8-44FA-A79E-DB0E57336158}" dt="2024-11-22T00:55:23.002" v="13" actId="26606"/>
      <pc:docMkLst>
        <pc:docMk/>
      </pc:docMkLst>
      <pc:sldChg chg="addSp delSp modSp mod">
        <pc:chgData name="Shanne Grandison" userId="f9814ef17ca7393a" providerId="LiveId" clId="{04569A82-06B8-44FA-A79E-DB0E57336158}" dt="2024-11-22T00:55:23.002" v="13" actId="26606"/>
        <pc:sldMkLst>
          <pc:docMk/>
          <pc:sldMk cId="460542829" sldId="300"/>
        </pc:sldMkLst>
        <pc:spChg chg="mod">
          <ac:chgData name="Shanne Grandison" userId="f9814ef17ca7393a" providerId="LiveId" clId="{04569A82-06B8-44FA-A79E-DB0E57336158}" dt="2024-11-22T00:55:23.002" v="13" actId="26606"/>
          <ac:spMkLst>
            <pc:docMk/>
            <pc:sldMk cId="460542829" sldId="300"/>
            <ac:spMk id="2" creationId="{0AF61AA8-416C-6574-CE0F-72FB80C7689C}"/>
          </ac:spMkLst>
        </pc:spChg>
        <pc:spChg chg="mod">
          <ac:chgData name="Shanne Grandison" userId="f9814ef17ca7393a" providerId="LiveId" clId="{04569A82-06B8-44FA-A79E-DB0E57336158}" dt="2024-11-22T00:55:23.002" v="13" actId="26606"/>
          <ac:spMkLst>
            <pc:docMk/>
            <pc:sldMk cId="460542829" sldId="300"/>
            <ac:spMk id="5" creationId="{2AC7F3A5-F9C5-A29B-89E5-15B5148A69CA}"/>
          </ac:spMkLst>
        </pc:spChg>
        <pc:spChg chg="add del">
          <ac:chgData name="Shanne Grandison" userId="f9814ef17ca7393a" providerId="LiveId" clId="{04569A82-06B8-44FA-A79E-DB0E57336158}" dt="2024-11-22T00:55:23.002" v="13" actId="26606"/>
          <ac:spMkLst>
            <pc:docMk/>
            <pc:sldMk cId="460542829" sldId="300"/>
            <ac:spMk id="133" creationId="{8FC9BE17-9A7B-462D-AE50-3D8777387304}"/>
          </ac:spMkLst>
        </pc:spChg>
        <pc:spChg chg="add del">
          <ac:chgData name="Shanne Grandison" userId="f9814ef17ca7393a" providerId="LiveId" clId="{04569A82-06B8-44FA-A79E-DB0E57336158}" dt="2024-11-22T00:55:23.002" v="13" actId="26606"/>
          <ac:spMkLst>
            <pc:docMk/>
            <pc:sldMk cId="460542829" sldId="300"/>
            <ac:spMk id="135" creationId="{3EBE8569-6AEC-4B8C-8D53-2DE337CDBA65}"/>
          </ac:spMkLst>
        </pc:spChg>
        <pc:spChg chg="add del">
          <ac:chgData name="Shanne Grandison" userId="f9814ef17ca7393a" providerId="LiveId" clId="{04569A82-06B8-44FA-A79E-DB0E57336158}" dt="2024-11-22T00:55:23.002" v="13" actId="26606"/>
          <ac:spMkLst>
            <pc:docMk/>
            <pc:sldMk cId="460542829" sldId="300"/>
            <ac:spMk id="137" creationId="{55D4142C-5077-457F-A6AD-3FECFDB39685}"/>
          </ac:spMkLst>
        </pc:spChg>
        <pc:spChg chg="add del">
          <ac:chgData name="Shanne Grandison" userId="f9814ef17ca7393a" providerId="LiveId" clId="{04569A82-06B8-44FA-A79E-DB0E57336158}" dt="2024-11-22T00:55:23.002" v="13" actId="26606"/>
          <ac:spMkLst>
            <pc:docMk/>
            <pc:sldMk cId="460542829" sldId="300"/>
            <ac:spMk id="139" creationId="{7A5F0580-5EE9-419F-96EE-B6529EF6E7D0}"/>
          </ac:spMkLst>
        </pc:spChg>
        <pc:spChg chg="add del">
          <ac:chgData name="Shanne Grandison" userId="f9814ef17ca7393a" providerId="LiveId" clId="{04569A82-06B8-44FA-A79E-DB0E57336158}" dt="2024-11-22T00:55:22.987" v="12" actId="26606"/>
          <ac:spMkLst>
            <pc:docMk/>
            <pc:sldMk cId="460542829" sldId="300"/>
            <ac:spMk id="1031" creationId="{F13C74B1-5B17-4795-BED0-7140497B445A}"/>
          </ac:spMkLst>
        </pc:spChg>
        <pc:spChg chg="add del">
          <ac:chgData name="Shanne Grandison" userId="f9814ef17ca7393a" providerId="LiveId" clId="{04569A82-06B8-44FA-A79E-DB0E57336158}" dt="2024-11-22T00:55:22.987" v="12" actId="26606"/>
          <ac:spMkLst>
            <pc:docMk/>
            <pc:sldMk cId="460542829" sldId="300"/>
            <ac:spMk id="1033" creationId="{D4974D33-8DC5-464E-8C6D-BE58F0669C17}"/>
          </ac:spMkLst>
        </pc:spChg>
        <pc:spChg chg="add">
          <ac:chgData name="Shanne Grandison" userId="f9814ef17ca7393a" providerId="LiveId" clId="{04569A82-06B8-44FA-A79E-DB0E57336158}" dt="2024-11-22T00:55:23.002" v="13" actId="26606"/>
          <ac:spMkLst>
            <pc:docMk/>
            <pc:sldMk cId="460542829" sldId="300"/>
            <ac:spMk id="1035" creationId="{45D37F4E-DDB4-456B-97E0-9937730A039F}"/>
          </ac:spMkLst>
        </pc:spChg>
        <pc:spChg chg="add">
          <ac:chgData name="Shanne Grandison" userId="f9814ef17ca7393a" providerId="LiveId" clId="{04569A82-06B8-44FA-A79E-DB0E57336158}" dt="2024-11-22T00:55:23.002" v="13" actId="26606"/>
          <ac:spMkLst>
            <pc:docMk/>
            <pc:sldMk cId="460542829" sldId="300"/>
            <ac:spMk id="1036" creationId="{B2DD41CD-8F47-4F56-AD12-4E2FF7696987}"/>
          </ac:spMkLst>
        </pc:spChg>
        <pc:picChg chg="add mod ord">
          <ac:chgData name="Shanne Grandison" userId="f9814ef17ca7393a" providerId="LiveId" clId="{04569A82-06B8-44FA-A79E-DB0E57336158}" dt="2024-11-22T00:55:23.002" v="13" actId="26606"/>
          <ac:picMkLst>
            <pc:docMk/>
            <pc:sldMk cId="460542829" sldId="300"/>
            <ac:picMk id="1026" creationId="{038827BD-21B8-2FCE-0B50-80F881902A2A}"/>
          </ac:picMkLst>
        </pc:picChg>
        <pc:picChg chg="del">
          <ac:chgData name="Shanne Grandison" userId="f9814ef17ca7393a" providerId="LiveId" clId="{04569A82-06B8-44FA-A79E-DB0E57336158}" dt="2024-11-22T00:55:13.019" v="9" actId="478"/>
          <ac:picMkLst>
            <pc:docMk/>
            <pc:sldMk cId="460542829" sldId="300"/>
            <ac:picMk id="2052" creationId="{6C76AA85-AF6C-40F3-B9AD-4C5732807D45}"/>
          </ac:picMkLst>
        </pc:picChg>
      </pc:sldChg>
      <pc:sldChg chg="addSp delSp modSp mod">
        <pc:chgData name="Shanne Grandison" userId="f9814ef17ca7393a" providerId="LiveId" clId="{04569A82-06B8-44FA-A79E-DB0E57336158}" dt="2024-11-22T00:45:25.410" v="8" actId="26606"/>
        <pc:sldMkLst>
          <pc:docMk/>
          <pc:sldMk cId="886156805" sldId="301"/>
        </pc:sldMkLst>
        <pc:spChg chg="mod ord">
          <ac:chgData name="Shanne Grandison" userId="f9814ef17ca7393a" providerId="LiveId" clId="{04569A82-06B8-44FA-A79E-DB0E57336158}" dt="2024-11-22T00:45:25.410" v="8" actId="26606"/>
          <ac:spMkLst>
            <pc:docMk/>
            <pc:sldMk cId="886156805" sldId="301"/>
            <ac:spMk id="2" creationId="{B895A7A7-5DFB-1556-2724-D20A4297C136}"/>
          </ac:spMkLst>
        </pc:spChg>
        <pc:spChg chg="add del">
          <ac:chgData name="Shanne Grandison" userId="f9814ef17ca7393a" providerId="LiveId" clId="{04569A82-06B8-44FA-A79E-DB0E57336158}" dt="2024-11-22T00:45:25.410" v="8" actId="26606"/>
          <ac:spMkLst>
            <pc:docMk/>
            <pc:sldMk cId="886156805" sldId="301"/>
            <ac:spMk id="11271" creationId="{3F138222-D274-4866-96E7-C3B1D6DA8CEE}"/>
          </ac:spMkLst>
        </pc:spChg>
        <pc:spChg chg="add del">
          <ac:chgData name="Shanne Grandison" userId="f9814ef17ca7393a" providerId="LiveId" clId="{04569A82-06B8-44FA-A79E-DB0E57336158}" dt="2024-11-22T00:45:25.410" v="8" actId="26606"/>
          <ac:spMkLst>
            <pc:docMk/>
            <pc:sldMk cId="886156805" sldId="301"/>
            <ac:spMk id="11273" creationId="{5888E255-D20B-4F26-B9DA-3DF036797008}"/>
          </ac:spMkLst>
        </pc:spChg>
        <pc:spChg chg="add del">
          <ac:chgData name="Shanne Grandison" userId="f9814ef17ca7393a" providerId="LiveId" clId="{04569A82-06B8-44FA-A79E-DB0E57336158}" dt="2024-11-22T00:45:25.410" v="8" actId="26606"/>
          <ac:spMkLst>
            <pc:docMk/>
            <pc:sldMk cId="886156805" sldId="301"/>
            <ac:spMk id="11275" creationId="{02AD46D6-02D6-45B3-921C-F4033826EFA7}"/>
          </ac:spMkLst>
        </pc:spChg>
        <pc:spChg chg="add del">
          <ac:chgData name="Shanne Grandison" userId="f9814ef17ca7393a" providerId="LiveId" clId="{04569A82-06B8-44FA-A79E-DB0E57336158}" dt="2024-11-22T00:45:02.088" v="3" actId="26606"/>
          <ac:spMkLst>
            <pc:docMk/>
            <pc:sldMk cId="886156805" sldId="301"/>
            <ac:spMk id="11280" creationId="{A34066D6-1B59-4642-A86D-39464CEE971B}"/>
          </ac:spMkLst>
        </pc:spChg>
        <pc:spChg chg="add del">
          <ac:chgData name="Shanne Grandison" userId="f9814ef17ca7393a" providerId="LiveId" clId="{04569A82-06B8-44FA-A79E-DB0E57336158}" dt="2024-11-22T00:45:02.088" v="3" actId="26606"/>
          <ac:spMkLst>
            <pc:docMk/>
            <pc:sldMk cId="886156805" sldId="301"/>
            <ac:spMk id="11282" creationId="{18E928D9-3091-4385-B979-265D55AD02CE}"/>
          </ac:spMkLst>
        </pc:spChg>
        <pc:spChg chg="add del">
          <ac:chgData name="Shanne Grandison" userId="f9814ef17ca7393a" providerId="LiveId" clId="{04569A82-06B8-44FA-A79E-DB0E57336158}" dt="2024-11-22T00:45:02.088" v="3" actId="26606"/>
          <ac:spMkLst>
            <pc:docMk/>
            <pc:sldMk cId="886156805" sldId="301"/>
            <ac:spMk id="11284" creationId="{7D602432-D774-4CF5-94E8-7D52D01059D2}"/>
          </ac:spMkLst>
        </pc:spChg>
        <pc:spChg chg="add del">
          <ac:chgData name="Shanne Grandison" userId="f9814ef17ca7393a" providerId="LiveId" clId="{04569A82-06B8-44FA-A79E-DB0E57336158}" dt="2024-11-22T00:45:02.088" v="3" actId="26606"/>
          <ac:spMkLst>
            <pc:docMk/>
            <pc:sldMk cId="886156805" sldId="301"/>
            <ac:spMk id="11286" creationId="{CBF9EBB4-5078-47B2-AAA0-DF4A88D8182A}"/>
          </ac:spMkLst>
        </pc:spChg>
        <pc:spChg chg="add del">
          <ac:chgData name="Shanne Grandison" userId="f9814ef17ca7393a" providerId="LiveId" clId="{04569A82-06B8-44FA-A79E-DB0E57336158}" dt="2024-11-22T00:45:10.601" v="5" actId="26606"/>
          <ac:spMkLst>
            <pc:docMk/>
            <pc:sldMk cId="886156805" sldId="301"/>
            <ac:spMk id="11288" creationId="{347D6575-0B06-40B2-9D0F-298202F6BCAC}"/>
          </ac:spMkLst>
        </pc:spChg>
        <pc:spChg chg="add del">
          <ac:chgData name="Shanne Grandison" userId="f9814ef17ca7393a" providerId="LiveId" clId="{04569A82-06B8-44FA-A79E-DB0E57336158}" dt="2024-11-22T00:45:10.601" v="5" actId="26606"/>
          <ac:spMkLst>
            <pc:docMk/>
            <pc:sldMk cId="886156805" sldId="301"/>
            <ac:spMk id="11289" creationId="{E2B33195-5BCA-4BB7-A82D-6739522687DD}"/>
          </ac:spMkLst>
        </pc:spChg>
        <pc:spChg chg="add del">
          <ac:chgData name="Shanne Grandison" userId="f9814ef17ca7393a" providerId="LiveId" clId="{04569A82-06B8-44FA-A79E-DB0E57336158}" dt="2024-11-22T00:45:10.601" v="5" actId="26606"/>
          <ac:spMkLst>
            <pc:docMk/>
            <pc:sldMk cId="886156805" sldId="301"/>
            <ac:spMk id="11290" creationId="{CF8AD9F3-9AF6-494F-83A3-2F677563935C}"/>
          </ac:spMkLst>
        </pc:spChg>
        <pc:spChg chg="add del">
          <ac:chgData name="Shanne Grandison" userId="f9814ef17ca7393a" providerId="LiveId" clId="{04569A82-06B8-44FA-A79E-DB0E57336158}" dt="2024-11-22T00:45:10.601" v="5" actId="26606"/>
          <ac:spMkLst>
            <pc:docMk/>
            <pc:sldMk cId="886156805" sldId="301"/>
            <ac:spMk id="11291" creationId="{0DA5DB8B-7E5C-4ABC-8069-A9A8806F3976}"/>
          </ac:spMkLst>
        </pc:spChg>
        <pc:spChg chg="add del">
          <ac:chgData name="Shanne Grandison" userId="f9814ef17ca7393a" providerId="LiveId" clId="{04569A82-06B8-44FA-A79E-DB0E57336158}" dt="2024-11-22T00:45:25.394" v="7" actId="26606"/>
          <ac:spMkLst>
            <pc:docMk/>
            <pc:sldMk cId="886156805" sldId="301"/>
            <ac:spMk id="11293" creationId="{3F138222-D274-4866-96E7-C3B1D6DA8CEE}"/>
          </ac:spMkLst>
        </pc:spChg>
        <pc:spChg chg="add del">
          <ac:chgData name="Shanne Grandison" userId="f9814ef17ca7393a" providerId="LiveId" clId="{04569A82-06B8-44FA-A79E-DB0E57336158}" dt="2024-11-22T00:45:25.394" v="7" actId="26606"/>
          <ac:spMkLst>
            <pc:docMk/>
            <pc:sldMk cId="886156805" sldId="301"/>
            <ac:spMk id="11294" creationId="{5888E255-D20B-4F26-B9DA-3DF036797008}"/>
          </ac:spMkLst>
        </pc:spChg>
        <pc:spChg chg="add del">
          <ac:chgData name="Shanne Grandison" userId="f9814ef17ca7393a" providerId="LiveId" clId="{04569A82-06B8-44FA-A79E-DB0E57336158}" dt="2024-11-22T00:45:25.394" v="7" actId="26606"/>
          <ac:spMkLst>
            <pc:docMk/>
            <pc:sldMk cId="886156805" sldId="301"/>
            <ac:spMk id="11295" creationId="{02AD46D6-02D6-45B3-921C-F4033826EFA7}"/>
          </ac:spMkLst>
        </pc:spChg>
        <pc:spChg chg="add">
          <ac:chgData name="Shanne Grandison" userId="f9814ef17ca7393a" providerId="LiveId" clId="{04569A82-06B8-44FA-A79E-DB0E57336158}" dt="2024-11-22T00:45:25.410" v="8" actId="26606"/>
          <ac:spMkLst>
            <pc:docMk/>
            <pc:sldMk cId="886156805" sldId="301"/>
            <ac:spMk id="11297" creationId="{3301E07F-4F79-4B58-8698-EF24DC1ECDBF}"/>
          </ac:spMkLst>
        </pc:spChg>
        <pc:spChg chg="add">
          <ac:chgData name="Shanne Grandison" userId="f9814ef17ca7393a" providerId="LiveId" clId="{04569A82-06B8-44FA-A79E-DB0E57336158}" dt="2024-11-22T00:45:25.410" v="8" actId="26606"/>
          <ac:spMkLst>
            <pc:docMk/>
            <pc:sldMk cId="886156805" sldId="301"/>
            <ac:spMk id="11298" creationId="{E58B2195-5055-402F-A3E7-53FF0E4980C3}"/>
          </ac:spMkLst>
        </pc:spChg>
        <pc:spChg chg="add">
          <ac:chgData name="Shanne Grandison" userId="f9814ef17ca7393a" providerId="LiveId" clId="{04569A82-06B8-44FA-A79E-DB0E57336158}" dt="2024-11-22T00:45:25.410" v="8" actId="26606"/>
          <ac:spMkLst>
            <pc:docMk/>
            <pc:sldMk cId="886156805" sldId="301"/>
            <ac:spMk id="11299" creationId="{9EE6F773-742A-491A-9A00-A2A150DF500A}"/>
          </ac:spMkLst>
        </pc:spChg>
        <pc:picChg chg="add mod">
          <ac:chgData name="Shanne Grandison" userId="f9814ef17ca7393a" providerId="LiveId" clId="{04569A82-06B8-44FA-A79E-DB0E57336158}" dt="2024-11-22T00:45:25.410" v="8" actId="26606"/>
          <ac:picMkLst>
            <pc:docMk/>
            <pc:sldMk cId="886156805" sldId="301"/>
            <ac:picMk id="1026" creationId="{474E5C92-7EB3-B8D1-0D05-24EEF1C5636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E6FA4-CE21-4FFE-B577-CBDA2B12315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1634E89-7270-4EE5-919C-31A5BAE72A0C}">
      <dgm:prSet/>
      <dgm:spPr/>
      <dgm:t>
        <a:bodyPr/>
        <a:lstStyle/>
        <a:p>
          <a:r>
            <a:rPr lang="en-US" dirty="0"/>
            <a:t>Walks</a:t>
          </a:r>
        </a:p>
      </dgm:t>
    </dgm:pt>
    <dgm:pt modelId="{6CE3C25F-236C-4740-83D5-3D3844583F68}" type="parTrans" cxnId="{3536D804-B44F-49F7-91ED-72688D111793}">
      <dgm:prSet/>
      <dgm:spPr/>
      <dgm:t>
        <a:bodyPr/>
        <a:lstStyle/>
        <a:p>
          <a:endParaRPr lang="en-US"/>
        </a:p>
      </dgm:t>
    </dgm:pt>
    <dgm:pt modelId="{66005A67-A341-44AA-B1A9-4BCA13A26E53}" type="sibTrans" cxnId="{3536D804-B44F-49F7-91ED-72688D111793}">
      <dgm:prSet/>
      <dgm:spPr/>
      <dgm:t>
        <a:bodyPr/>
        <a:lstStyle/>
        <a:p>
          <a:endParaRPr lang="en-US"/>
        </a:p>
      </dgm:t>
    </dgm:pt>
    <dgm:pt modelId="{C9C4A883-7F1C-466D-ACD6-6DE5D6C90D5F}">
      <dgm:prSet/>
      <dgm:spPr/>
      <dgm:t>
        <a:bodyPr/>
        <a:lstStyle/>
        <a:p>
          <a:r>
            <a:rPr lang="en-US"/>
            <a:t>Gardening</a:t>
          </a:r>
        </a:p>
      </dgm:t>
    </dgm:pt>
    <dgm:pt modelId="{CA627C20-6BF9-434A-AFC6-F3A3218F0ED8}" type="parTrans" cxnId="{8EB438D7-8E14-4EEF-AA18-8E02C0D7B3C9}">
      <dgm:prSet/>
      <dgm:spPr/>
      <dgm:t>
        <a:bodyPr/>
        <a:lstStyle/>
        <a:p>
          <a:endParaRPr lang="en-US"/>
        </a:p>
      </dgm:t>
    </dgm:pt>
    <dgm:pt modelId="{B8C7914F-B795-4FC8-95FB-5ABF01109213}" type="sibTrans" cxnId="{8EB438D7-8E14-4EEF-AA18-8E02C0D7B3C9}">
      <dgm:prSet/>
      <dgm:spPr/>
      <dgm:t>
        <a:bodyPr/>
        <a:lstStyle/>
        <a:p>
          <a:endParaRPr lang="en-US"/>
        </a:p>
      </dgm:t>
    </dgm:pt>
    <dgm:pt modelId="{1E926E4A-422B-4D81-9A41-2AAB8EE39A02}">
      <dgm:prSet/>
      <dgm:spPr/>
      <dgm:t>
        <a:bodyPr/>
        <a:lstStyle/>
        <a:p>
          <a:r>
            <a:rPr lang="en-US"/>
            <a:t>Playing games</a:t>
          </a:r>
        </a:p>
      </dgm:t>
    </dgm:pt>
    <dgm:pt modelId="{426428ED-B3CD-4A63-A15F-3CE03110CE96}" type="parTrans" cxnId="{D25677EB-100B-487C-AE71-816A3046CC1B}">
      <dgm:prSet/>
      <dgm:spPr/>
      <dgm:t>
        <a:bodyPr/>
        <a:lstStyle/>
        <a:p>
          <a:endParaRPr lang="en-US"/>
        </a:p>
      </dgm:t>
    </dgm:pt>
    <dgm:pt modelId="{B182C4C1-FEE3-4A40-89F5-75CBAD8362F0}" type="sibTrans" cxnId="{D25677EB-100B-487C-AE71-816A3046CC1B}">
      <dgm:prSet/>
      <dgm:spPr/>
      <dgm:t>
        <a:bodyPr/>
        <a:lstStyle/>
        <a:p>
          <a:endParaRPr lang="en-US"/>
        </a:p>
      </dgm:t>
    </dgm:pt>
    <dgm:pt modelId="{A54E7407-29DD-41C5-91D7-B035F4EA4E5B}">
      <dgm:prSet/>
      <dgm:spPr/>
      <dgm:t>
        <a:bodyPr/>
        <a:lstStyle/>
        <a:p>
          <a:r>
            <a:rPr lang="en-US"/>
            <a:t>Knitting</a:t>
          </a:r>
        </a:p>
      </dgm:t>
    </dgm:pt>
    <dgm:pt modelId="{D2642758-D07F-44F3-947B-E32B1B9D1083}" type="parTrans" cxnId="{666D7636-59F6-4C92-A2D2-00CB02765984}">
      <dgm:prSet/>
      <dgm:spPr/>
      <dgm:t>
        <a:bodyPr/>
        <a:lstStyle/>
        <a:p>
          <a:endParaRPr lang="en-US"/>
        </a:p>
      </dgm:t>
    </dgm:pt>
    <dgm:pt modelId="{A32BCED8-9F9E-49F8-A8E1-871AB9AAA9BE}" type="sibTrans" cxnId="{666D7636-59F6-4C92-A2D2-00CB02765984}">
      <dgm:prSet/>
      <dgm:spPr/>
      <dgm:t>
        <a:bodyPr/>
        <a:lstStyle/>
        <a:p>
          <a:endParaRPr lang="en-US"/>
        </a:p>
      </dgm:t>
    </dgm:pt>
    <dgm:pt modelId="{71B37DBE-E17C-4C1E-93EA-6D98ED763E91}">
      <dgm:prSet/>
      <dgm:spPr/>
      <dgm:t>
        <a:bodyPr/>
        <a:lstStyle/>
        <a:p>
          <a:r>
            <a:rPr lang="en-US"/>
            <a:t>Puzzles</a:t>
          </a:r>
        </a:p>
      </dgm:t>
    </dgm:pt>
    <dgm:pt modelId="{FFD4A2EF-2637-459C-B82E-FAAF7A37DB00}" type="parTrans" cxnId="{B6ED3BF9-6DCF-4FA4-8C5D-8ACE28E93F06}">
      <dgm:prSet/>
      <dgm:spPr/>
      <dgm:t>
        <a:bodyPr/>
        <a:lstStyle/>
        <a:p>
          <a:endParaRPr lang="en-US"/>
        </a:p>
      </dgm:t>
    </dgm:pt>
    <dgm:pt modelId="{DD899724-976C-4F49-B80E-71F5C78A6139}" type="sibTrans" cxnId="{B6ED3BF9-6DCF-4FA4-8C5D-8ACE28E93F06}">
      <dgm:prSet/>
      <dgm:spPr/>
      <dgm:t>
        <a:bodyPr/>
        <a:lstStyle/>
        <a:p>
          <a:endParaRPr lang="en-US"/>
        </a:p>
      </dgm:t>
    </dgm:pt>
    <dgm:pt modelId="{3052B19C-17F4-46AA-B1B3-C95092EC1757}">
      <dgm:prSet/>
      <dgm:spPr/>
      <dgm:t>
        <a:bodyPr/>
        <a:lstStyle/>
        <a:p>
          <a:r>
            <a:rPr lang="en-US"/>
            <a:t>Reading</a:t>
          </a:r>
        </a:p>
      </dgm:t>
    </dgm:pt>
    <dgm:pt modelId="{37C18806-EB05-4608-8040-E1B59EF6191B}" type="parTrans" cxnId="{624617F3-EB28-43AA-889A-BBF9ACA8CA98}">
      <dgm:prSet/>
      <dgm:spPr/>
      <dgm:t>
        <a:bodyPr/>
        <a:lstStyle/>
        <a:p>
          <a:endParaRPr lang="en-US"/>
        </a:p>
      </dgm:t>
    </dgm:pt>
    <dgm:pt modelId="{E2467D93-78D6-4910-819B-70D9913A2B0D}" type="sibTrans" cxnId="{624617F3-EB28-43AA-889A-BBF9ACA8CA98}">
      <dgm:prSet/>
      <dgm:spPr/>
      <dgm:t>
        <a:bodyPr/>
        <a:lstStyle/>
        <a:p>
          <a:endParaRPr lang="en-US"/>
        </a:p>
      </dgm:t>
    </dgm:pt>
    <dgm:pt modelId="{50968A49-0B7F-46B9-842E-E9832867501E}">
      <dgm:prSet/>
      <dgm:spPr/>
      <dgm:t>
        <a:bodyPr/>
        <a:lstStyle/>
        <a:p>
          <a:r>
            <a:rPr lang="en-US"/>
            <a:t>Watching TV</a:t>
          </a:r>
        </a:p>
      </dgm:t>
    </dgm:pt>
    <dgm:pt modelId="{F91BA6BC-B2F3-4AD7-9CD3-875C2C0868A7}" type="parTrans" cxnId="{0F3CC24E-6105-481A-B87B-154043E0C4F1}">
      <dgm:prSet/>
      <dgm:spPr/>
      <dgm:t>
        <a:bodyPr/>
        <a:lstStyle/>
        <a:p>
          <a:endParaRPr lang="en-US"/>
        </a:p>
      </dgm:t>
    </dgm:pt>
    <dgm:pt modelId="{75112A39-3DFB-477A-91D6-C12A56856D2A}" type="sibTrans" cxnId="{0F3CC24E-6105-481A-B87B-154043E0C4F1}">
      <dgm:prSet/>
      <dgm:spPr/>
      <dgm:t>
        <a:bodyPr/>
        <a:lstStyle/>
        <a:p>
          <a:endParaRPr lang="en-US"/>
        </a:p>
      </dgm:t>
    </dgm:pt>
    <dgm:pt modelId="{0AD63689-92A7-42E5-BEB8-B50853703422}">
      <dgm:prSet/>
      <dgm:spPr/>
      <dgm:t>
        <a:bodyPr/>
        <a:lstStyle/>
        <a:p>
          <a:r>
            <a:rPr lang="en-US"/>
            <a:t>Cooking, Baking</a:t>
          </a:r>
        </a:p>
      </dgm:t>
    </dgm:pt>
    <dgm:pt modelId="{8F8552A7-13F0-491D-B948-52A4A83F79F8}" type="parTrans" cxnId="{65514A0B-3C36-40FB-B18B-4EE779579BE8}">
      <dgm:prSet/>
      <dgm:spPr/>
      <dgm:t>
        <a:bodyPr/>
        <a:lstStyle/>
        <a:p>
          <a:endParaRPr lang="en-US"/>
        </a:p>
      </dgm:t>
    </dgm:pt>
    <dgm:pt modelId="{BC684F4A-7C89-4DD8-B9A3-483B5D7F31CE}" type="sibTrans" cxnId="{65514A0B-3C36-40FB-B18B-4EE779579BE8}">
      <dgm:prSet/>
      <dgm:spPr/>
      <dgm:t>
        <a:bodyPr/>
        <a:lstStyle/>
        <a:p>
          <a:endParaRPr lang="en-US"/>
        </a:p>
      </dgm:t>
    </dgm:pt>
    <dgm:pt modelId="{1CFC5243-E305-44A9-A47D-FC6A1DFFFF4B}">
      <dgm:prSet/>
      <dgm:spPr/>
      <dgm:t>
        <a:bodyPr/>
        <a:lstStyle/>
        <a:p>
          <a:r>
            <a:rPr lang="en-US"/>
            <a:t>Arts &amp; Crafts</a:t>
          </a:r>
        </a:p>
      </dgm:t>
    </dgm:pt>
    <dgm:pt modelId="{3BF7086C-C75C-4021-A73D-6D5A52BB9859}" type="parTrans" cxnId="{DAB8C6EC-66CD-4E09-84F4-31EA688CD05D}">
      <dgm:prSet/>
      <dgm:spPr/>
      <dgm:t>
        <a:bodyPr/>
        <a:lstStyle/>
        <a:p>
          <a:endParaRPr lang="en-US"/>
        </a:p>
      </dgm:t>
    </dgm:pt>
    <dgm:pt modelId="{92A5BF29-AD50-48E7-93FB-ADC399920DA9}" type="sibTrans" cxnId="{DAB8C6EC-66CD-4E09-84F4-31EA688CD05D}">
      <dgm:prSet/>
      <dgm:spPr/>
      <dgm:t>
        <a:bodyPr/>
        <a:lstStyle/>
        <a:p>
          <a:endParaRPr lang="en-US"/>
        </a:p>
      </dgm:t>
    </dgm:pt>
    <dgm:pt modelId="{4AC78361-3C1C-4644-BB8C-30EFB019E879}">
      <dgm:prSet/>
      <dgm:spPr/>
      <dgm:t>
        <a:bodyPr/>
        <a:lstStyle/>
        <a:p>
          <a:r>
            <a:rPr lang="en-US"/>
            <a:t>Music</a:t>
          </a:r>
        </a:p>
      </dgm:t>
    </dgm:pt>
    <dgm:pt modelId="{B3E4E0AA-758C-461B-8A07-300A736E5FB3}" type="parTrans" cxnId="{C7107B84-4595-43EC-9DAB-2128AFCDF8C4}">
      <dgm:prSet/>
      <dgm:spPr/>
      <dgm:t>
        <a:bodyPr/>
        <a:lstStyle/>
        <a:p>
          <a:endParaRPr lang="en-US"/>
        </a:p>
      </dgm:t>
    </dgm:pt>
    <dgm:pt modelId="{8969B359-A21E-4248-9A9C-708EE87D6F43}" type="sibTrans" cxnId="{C7107B84-4595-43EC-9DAB-2128AFCDF8C4}">
      <dgm:prSet/>
      <dgm:spPr/>
      <dgm:t>
        <a:bodyPr/>
        <a:lstStyle/>
        <a:p>
          <a:endParaRPr lang="en-US"/>
        </a:p>
      </dgm:t>
    </dgm:pt>
    <dgm:pt modelId="{90A32B43-771D-4D3A-BF9D-6200091E0599}">
      <dgm:prSet/>
      <dgm:spPr/>
      <dgm:t>
        <a:bodyPr/>
        <a:lstStyle/>
        <a:p>
          <a:r>
            <a:rPr lang="en-US"/>
            <a:t>Car ride</a:t>
          </a:r>
        </a:p>
      </dgm:t>
    </dgm:pt>
    <dgm:pt modelId="{81928448-C9A7-4571-8F2E-353798117625}" type="parTrans" cxnId="{7268CCA5-B08E-4D4F-8CEF-C83CAC1E0E26}">
      <dgm:prSet/>
      <dgm:spPr/>
      <dgm:t>
        <a:bodyPr/>
        <a:lstStyle/>
        <a:p>
          <a:endParaRPr lang="en-US"/>
        </a:p>
      </dgm:t>
    </dgm:pt>
    <dgm:pt modelId="{FEC601C6-6411-48CC-9AB3-27C9B2E4FF35}" type="sibTrans" cxnId="{7268CCA5-B08E-4D4F-8CEF-C83CAC1E0E26}">
      <dgm:prSet/>
      <dgm:spPr/>
      <dgm:t>
        <a:bodyPr/>
        <a:lstStyle/>
        <a:p>
          <a:endParaRPr lang="en-US"/>
        </a:p>
      </dgm:t>
    </dgm:pt>
    <dgm:pt modelId="{74247407-8ED3-42A8-AE69-46E8F5E5D14B}">
      <dgm:prSet/>
      <dgm:spPr/>
      <dgm:t>
        <a:bodyPr/>
        <a:lstStyle/>
        <a:p>
          <a:r>
            <a:rPr lang="en-US"/>
            <a:t>Errands</a:t>
          </a:r>
        </a:p>
      </dgm:t>
    </dgm:pt>
    <dgm:pt modelId="{23D3B902-3FB5-4D2A-A39E-AAAAC3E46D95}" type="parTrans" cxnId="{7CA57009-C063-4929-BE14-0421B95CAB39}">
      <dgm:prSet/>
      <dgm:spPr/>
      <dgm:t>
        <a:bodyPr/>
        <a:lstStyle/>
        <a:p>
          <a:endParaRPr lang="en-US"/>
        </a:p>
      </dgm:t>
    </dgm:pt>
    <dgm:pt modelId="{7AD92F6A-ABEA-4FC4-877B-558E45D6A95E}" type="sibTrans" cxnId="{7CA57009-C063-4929-BE14-0421B95CAB39}">
      <dgm:prSet/>
      <dgm:spPr/>
      <dgm:t>
        <a:bodyPr/>
        <a:lstStyle/>
        <a:p>
          <a:endParaRPr lang="en-US"/>
        </a:p>
      </dgm:t>
    </dgm:pt>
    <dgm:pt modelId="{A812A621-8B91-43FE-A9E8-BBE17C69D1D1}">
      <dgm:prSet/>
      <dgm:spPr/>
      <dgm:t>
        <a:bodyPr/>
        <a:lstStyle/>
        <a:p>
          <a:r>
            <a:rPr lang="en-US" dirty="0"/>
            <a:t>Park, outdoors</a:t>
          </a:r>
        </a:p>
      </dgm:t>
    </dgm:pt>
    <dgm:pt modelId="{57D813C8-94DE-4588-BE23-E839A57C5EF3}" type="parTrans" cxnId="{9902BA36-C5F3-4707-B484-3FA79F6AE0F4}">
      <dgm:prSet/>
      <dgm:spPr/>
      <dgm:t>
        <a:bodyPr/>
        <a:lstStyle/>
        <a:p>
          <a:endParaRPr lang="en-US"/>
        </a:p>
      </dgm:t>
    </dgm:pt>
    <dgm:pt modelId="{ADF47C6B-51CC-46C0-86FE-73DD4E22C1A2}" type="sibTrans" cxnId="{9902BA36-C5F3-4707-B484-3FA79F6AE0F4}">
      <dgm:prSet/>
      <dgm:spPr/>
      <dgm:t>
        <a:bodyPr/>
        <a:lstStyle/>
        <a:p>
          <a:endParaRPr lang="en-US"/>
        </a:p>
      </dgm:t>
    </dgm:pt>
    <dgm:pt modelId="{6B05F98F-9C50-4A9D-A962-BD1E38710994}" type="pres">
      <dgm:prSet presAssocID="{E38E6FA4-CE21-4FFE-B577-CBDA2B12315A}" presName="diagram" presStyleCnt="0">
        <dgm:presLayoutVars>
          <dgm:dir/>
          <dgm:resizeHandles val="exact"/>
        </dgm:presLayoutVars>
      </dgm:prSet>
      <dgm:spPr/>
    </dgm:pt>
    <dgm:pt modelId="{F9CD948E-295E-4E97-8066-A7FE2327E34D}" type="pres">
      <dgm:prSet presAssocID="{41634E89-7270-4EE5-919C-31A5BAE72A0C}" presName="node" presStyleLbl="node1" presStyleIdx="0" presStyleCnt="13">
        <dgm:presLayoutVars>
          <dgm:bulletEnabled val="1"/>
        </dgm:presLayoutVars>
      </dgm:prSet>
      <dgm:spPr/>
    </dgm:pt>
    <dgm:pt modelId="{A3EE91FD-C3C1-4121-A381-D54E5FB6B011}" type="pres">
      <dgm:prSet presAssocID="{66005A67-A341-44AA-B1A9-4BCA13A26E53}" presName="sibTrans" presStyleCnt="0"/>
      <dgm:spPr/>
    </dgm:pt>
    <dgm:pt modelId="{A9A392AE-AFF9-45D8-9EE0-FE07D18A0FC0}" type="pres">
      <dgm:prSet presAssocID="{C9C4A883-7F1C-466D-ACD6-6DE5D6C90D5F}" presName="node" presStyleLbl="node1" presStyleIdx="1" presStyleCnt="13">
        <dgm:presLayoutVars>
          <dgm:bulletEnabled val="1"/>
        </dgm:presLayoutVars>
      </dgm:prSet>
      <dgm:spPr/>
    </dgm:pt>
    <dgm:pt modelId="{5531103C-93B8-4591-84E7-4A98637357F8}" type="pres">
      <dgm:prSet presAssocID="{B8C7914F-B795-4FC8-95FB-5ABF01109213}" presName="sibTrans" presStyleCnt="0"/>
      <dgm:spPr/>
    </dgm:pt>
    <dgm:pt modelId="{1BAD8E7C-386B-4E90-8EF8-7229CA7126BE}" type="pres">
      <dgm:prSet presAssocID="{1E926E4A-422B-4D81-9A41-2AAB8EE39A02}" presName="node" presStyleLbl="node1" presStyleIdx="2" presStyleCnt="13">
        <dgm:presLayoutVars>
          <dgm:bulletEnabled val="1"/>
        </dgm:presLayoutVars>
      </dgm:prSet>
      <dgm:spPr/>
    </dgm:pt>
    <dgm:pt modelId="{69A5330F-8072-4EB6-BA9D-142E19F6C650}" type="pres">
      <dgm:prSet presAssocID="{B182C4C1-FEE3-4A40-89F5-75CBAD8362F0}" presName="sibTrans" presStyleCnt="0"/>
      <dgm:spPr/>
    </dgm:pt>
    <dgm:pt modelId="{9BA19521-D5DA-42A6-9FBF-627D2EF9EF77}" type="pres">
      <dgm:prSet presAssocID="{A54E7407-29DD-41C5-91D7-B035F4EA4E5B}" presName="node" presStyleLbl="node1" presStyleIdx="3" presStyleCnt="13">
        <dgm:presLayoutVars>
          <dgm:bulletEnabled val="1"/>
        </dgm:presLayoutVars>
      </dgm:prSet>
      <dgm:spPr/>
    </dgm:pt>
    <dgm:pt modelId="{8E7DE8E3-4B8A-4955-9E97-7C1BD0E11FF8}" type="pres">
      <dgm:prSet presAssocID="{A32BCED8-9F9E-49F8-A8E1-871AB9AAA9BE}" presName="sibTrans" presStyleCnt="0"/>
      <dgm:spPr/>
    </dgm:pt>
    <dgm:pt modelId="{C7355522-ED90-4F15-9E89-6326F3345E9A}" type="pres">
      <dgm:prSet presAssocID="{71B37DBE-E17C-4C1E-93EA-6D98ED763E91}" presName="node" presStyleLbl="node1" presStyleIdx="4" presStyleCnt="13">
        <dgm:presLayoutVars>
          <dgm:bulletEnabled val="1"/>
        </dgm:presLayoutVars>
      </dgm:prSet>
      <dgm:spPr/>
    </dgm:pt>
    <dgm:pt modelId="{8DEC9C54-2816-4B82-A7C6-7664DB1E2FE2}" type="pres">
      <dgm:prSet presAssocID="{DD899724-976C-4F49-B80E-71F5C78A6139}" presName="sibTrans" presStyleCnt="0"/>
      <dgm:spPr/>
    </dgm:pt>
    <dgm:pt modelId="{3DCA66BD-6ADC-45FD-B81E-C2D98C50F2C5}" type="pres">
      <dgm:prSet presAssocID="{3052B19C-17F4-46AA-B1B3-C95092EC1757}" presName="node" presStyleLbl="node1" presStyleIdx="5" presStyleCnt="13">
        <dgm:presLayoutVars>
          <dgm:bulletEnabled val="1"/>
        </dgm:presLayoutVars>
      </dgm:prSet>
      <dgm:spPr/>
    </dgm:pt>
    <dgm:pt modelId="{732D53EB-20AE-4DA0-93A9-11B7E731622F}" type="pres">
      <dgm:prSet presAssocID="{E2467D93-78D6-4910-819B-70D9913A2B0D}" presName="sibTrans" presStyleCnt="0"/>
      <dgm:spPr/>
    </dgm:pt>
    <dgm:pt modelId="{AE44352E-3458-4C81-AA83-A77F83D02C84}" type="pres">
      <dgm:prSet presAssocID="{50968A49-0B7F-46B9-842E-E9832867501E}" presName="node" presStyleLbl="node1" presStyleIdx="6" presStyleCnt="13">
        <dgm:presLayoutVars>
          <dgm:bulletEnabled val="1"/>
        </dgm:presLayoutVars>
      </dgm:prSet>
      <dgm:spPr/>
    </dgm:pt>
    <dgm:pt modelId="{A876D316-44CD-4E4D-B0B5-B18FB761B830}" type="pres">
      <dgm:prSet presAssocID="{75112A39-3DFB-477A-91D6-C12A56856D2A}" presName="sibTrans" presStyleCnt="0"/>
      <dgm:spPr/>
    </dgm:pt>
    <dgm:pt modelId="{C012D44C-F432-4D28-8608-B973F38C3ED3}" type="pres">
      <dgm:prSet presAssocID="{0AD63689-92A7-42E5-BEB8-B50853703422}" presName="node" presStyleLbl="node1" presStyleIdx="7" presStyleCnt="13">
        <dgm:presLayoutVars>
          <dgm:bulletEnabled val="1"/>
        </dgm:presLayoutVars>
      </dgm:prSet>
      <dgm:spPr/>
    </dgm:pt>
    <dgm:pt modelId="{DC5A8981-5A54-46CF-A017-837AD8284C3F}" type="pres">
      <dgm:prSet presAssocID="{BC684F4A-7C89-4DD8-B9A3-483B5D7F31CE}" presName="sibTrans" presStyleCnt="0"/>
      <dgm:spPr/>
    </dgm:pt>
    <dgm:pt modelId="{E4A951C3-1E25-45A7-93EF-6514B8CDA7D8}" type="pres">
      <dgm:prSet presAssocID="{1CFC5243-E305-44A9-A47D-FC6A1DFFFF4B}" presName="node" presStyleLbl="node1" presStyleIdx="8" presStyleCnt="13">
        <dgm:presLayoutVars>
          <dgm:bulletEnabled val="1"/>
        </dgm:presLayoutVars>
      </dgm:prSet>
      <dgm:spPr/>
    </dgm:pt>
    <dgm:pt modelId="{3DA6B43D-41AD-4C69-A46F-10841D2D1F58}" type="pres">
      <dgm:prSet presAssocID="{92A5BF29-AD50-48E7-93FB-ADC399920DA9}" presName="sibTrans" presStyleCnt="0"/>
      <dgm:spPr/>
    </dgm:pt>
    <dgm:pt modelId="{BBCE6B8F-B1A0-4360-8A51-B7E34C8C0B8E}" type="pres">
      <dgm:prSet presAssocID="{4AC78361-3C1C-4644-BB8C-30EFB019E879}" presName="node" presStyleLbl="node1" presStyleIdx="9" presStyleCnt="13">
        <dgm:presLayoutVars>
          <dgm:bulletEnabled val="1"/>
        </dgm:presLayoutVars>
      </dgm:prSet>
      <dgm:spPr/>
    </dgm:pt>
    <dgm:pt modelId="{C4744E7E-FF8C-4B05-9FE7-DBA99226502F}" type="pres">
      <dgm:prSet presAssocID="{8969B359-A21E-4248-9A9C-708EE87D6F43}" presName="sibTrans" presStyleCnt="0"/>
      <dgm:spPr/>
    </dgm:pt>
    <dgm:pt modelId="{7A133382-A0B1-4526-8B65-AA08D2076EF4}" type="pres">
      <dgm:prSet presAssocID="{90A32B43-771D-4D3A-BF9D-6200091E0599}" presName="node" presStyleLbl="node1" presStyleIdx="10" presStyleCnt="13">
        <dgm:presLayoutVars>
          <dgm:bulletEnabled val="1"/>
        </dgm:presLayoutVars>
      </dgm:prSet>
      <dgm:spPr/>
    </dgm:pt>
    <dgm:pt modelId="{8CE8F46E-0D06-4AD3-BCD5-A5F6EFD01B58}" type="pres">
      <dgm:prSet presAssocID="{FEC601C6-6411-48CC-9AB3-27C9B2E4FF35}" presName="sibTrans" presStyleCnt="0"/>
      <dgm:spPr/>
    </dgm:pt>
    <dgm:pt modelId="{8119A36A-3EAA-4D8B-83EE-A1D44F0C56B2}" type="pres">
      <dgm:prSet presAssocID="{74247407-8ED3-42A8-AE69-46E8F5E5D14B}" presName="node" presStyleLbl="node1" presStyleIdx="11" presStyleCnt="13">
        <dgm:presLayoutVars>
          <dgm:bulletEnabled val="1"/>
        </dgm:presLayoutVars>
      </dgm:prSet>
      <dgm:spPr/>
    </dgm:pt>
    <dgm:pt modelId="{64D4EB53-463F-4C8F-A6AA-E58F8FA3F06A}" type="pres">
      <dgm:prSet presAssocID="{7AD92F6A-ABEA-4FC4-877B-558E45D6A95E}" presName="sibTrans" presStyleCnt="0"/>
      <dgm:spPr/>
    </dgm:pt>
    <dgm:pt modelId="{4844E4B9-D899-4C19-813E-91915E950C0B}" type="pres">
      <dgm:prSet presAssocID="{A812A621-8B91-43FE-A9E8-BBE17C69D1D1}" presName="node" presStyleLbl="node1" presStyleIdx="12" presStyleCnt="13">
        <dgm:presLayoutVars>
          <dgm:bulletEnabled val="1"/>
        </dgm:presLayoutVars>
      </dgm:prSet>
      <dgm:spPr/>
    </dgm:pt>
  </dgm:ptLst>
  <dgm:cxnLst>
    <dgm:cxn modelId="{3536D804-B44F-49F7-91ED-72688D111793}" srcId="{E38E6FA4-CE21-4FFE-B577-CBDA2B12315A}" destId="{41634E89-7270-4EE5-919C-31A5BAE72A0C}" srcOrd="0" destOrd="0" parTransId="{6CE3C25F-236C-4740-83D5-3D3844583F68}" sibTransId="{66005A67-A341-44AA-B1A9-4BCA13A26E53}"/>
    <dgm:cxn modelId="{7CA57009-C063-4929-BE14-0421B95CAB39}" srcId="{E38E6FA4-CE21-4FFE-B577-CBDA2B12315A}" destId="{74247407-8ED3-42A8-AE69-46E8F5E5D14B}" srcOrd="11" destOrd="0" parTransId="{23D3B902-3FB5-4D2A-A39E-AAAAC3E46D95}" sibTransId="{7AD92F6A-ABEA-4FC4-877B-558E45D6A95E}"/>
    <dgm:cxn modelId="{65514A0B-3C36-40FB-B18B-4EE779579BE8}" srcId="{E38E6FA4-CE21-4FFE-B577-CBDA2B12315A}" destId="{0AD63689-92A7-42E5-BEB8-B50853703422}" srcOrd="7" destOrd="0" parTransId="{8F8552A7-13F0-491D-B948-52A4A83F79F8}" sibTransId="{BC684F4A-7C89-4DD8-B9A3-483B5D7F31CE}"/>
    <dgm:cxn modelId="{00AC6C2D-4697-482D-BF72-B1EA10A21EBA}" type="presOf" srcId="{4AC78361-3C1C-4644-BB8C-30EFB019E879}" destId="{BBCE6B8F-B1A0-4360-8A51-B7E34C8C0B8E}" srcOrd="0" destOrd="0" presId="urn:microsoft.com/office/officeart/2005/8/layout/default"/>
    <dgm:cxn modelId="{666D7636-59F6-4C92-A2D2-00CB02765984}" srcId="{E38E6FA4-CE21-4FFE-B577-CBDA2B12315A}" destId="{A54E7407-29DD-41C5-91D7-B035F4EA4E5B}" srcOrd="3" destOrd="0" parTransId="{D2642758-D07F-44F3-947B-E32B1B9D1083}" sibTransId="{A32BCED8-9F9E-49F8-A8E1-871AB9AAA9BE}"/>
    <dgm:cxn modelId="{9902BA36-C5F3-4707-B484-3FA79F6AE0F4}" srcId="{E38E6FA4-CE21-4FFE-B577-CBDA2B12315A}" destId="{A812A621-8B91-43FE-A9E8-BBE17C69D1D1}" srcOrd="12" destOrd="0" parTransId="{57D813C8-94DE-4588-BE23-E839A57C5EF3}" sibTransId="{ADF47C6B-51CC-46C0-86FE-73DD4E22C1A2}"/>
    <dgm:cxn modelId="{EFB1D93A-00AD-4505-9EF7-D4C2362971A7}" type="presOf" srcId="{C9C4A883-7F1C-466D-ACD6-6DE5D6C90D5F}" destId="{A9A392AE-AFF9-45D8-9EE0-FE07D18A0FC0}" srcOrd="0" destOrd="0" presId="urn:microsoft.com/office/officeart/2005/8/layout/default"/>
    <dgm:cxn modelId="{90AE725B-FB88-4931-8D2D-48B806523522}" type="presOf" srcId="{1E926E4A-422B-4D81-9A41-2AAB8EE39A02}" destId="{1BAD8E7C-386B-4E90-8EF8-7229CA7126BE}" srcOrd="0" destOrd="0" presId="urn:microsoft.com/office/officeart/2005/8/layout/default"/>
    <dgm:cxn modelId="{6D28FA5D-AC91-49A4-9E03-D2679A0F95BF}" type="presOf" srcId="{71B37DBE-E17C-4C1E-93EA-6D98ED763E91}" destId="{C7355522-ED90-4F15-9E89-6326F3345E9A}" srcOrd="0" destOrd="0" presId="urn:microsoft.com/office/officeart/2005/8/layout/default"/>
    <dgm:cxn modelId="{527E6544-4FE0-4096-94AF-F2603AC8128C}" type="presOf" srcId="{3052B19C-17F4-46AA-B1B3-C95092EC1757}" destId="{3DCA66BD-6ADC-45FD-B81E-C2D98C50F2C5}" srcOrd="0" destOrd="0" presId="urn:microsoft.com/office/officeart/2005/8/layout/default"/>
    <dgm:cxn modelId="{536F5467-A6E3-48F0-A081-897EC472DEE0}" type="presOf" srcId="{A54E7407-29DD-41C5-91D7-B035F4EA4E5B}" destId="{9BA19521-D5DA-42A6-9FBF-627D2EF9EF77}" srcOrd="0" destOrd="0" presId="urn:microsoft.com/office/officeart/2005/8/layout/default"/>
    <dgm:cxn modelId="{12DD2148-6A5F-406A-9986-07FB599E4C7B}" type="presOf" srcId="{E38E6FA4-CE21-4FFE-B577-CBDA2B12315A}" destId="{6B05F98F-9C50-4A9D-A962-BD1E38710994}" srcOrd="0" destOrd="0" presId="urn:microsoft.com/office/officeart/2005/8/layout/default"/>
    <dgm:cxn modelId="{0F3CC24E-6105-481A-B87B-154043E0C4F1}" srcId="{E38E6FA4-CE21-4FFE-B577-CBDA2B12315A}" destId="{50968A49-0B7F-46B9-842E-E9832867501E}" srcOrd="6" destOrd="0" parTransId="{F91BA6BC-B2F3-4AD7-9CD3-875C2C0868A7}" sibTransId="{75112A39-3DFB-477A-91D6-C12A56856D2A}"/>
    <dgm:cxn modelId="{59EE6854-F305-4460-8D3C-01B59277F424}" type="presOf" srcId="{0AD63689-92A7-42E5-BEB8-B50853703422}" destId="{C012D44C-F432-4D28-8608-B973F38C3ED3}" srcOrd="0" destOrd="0" presId="urn:microsoft.com/office/officeart/2005/8/layout/default"/>
    <dgm:cxn modelId="{7293AB78-A99D-433A-A636-CFEEB05FB097}" type="presOf" srcId="{41634E89-7270-4EE5-919C-31A5BAE72A0C}" destId="{F9CD948E-295E-4E97-8066-A7FE2327E34D}" srcOrd="0" destOrd="0" presId="urn:microsoft.com/office/officeart/2005/8/layout/default"/>
    <dgm:cxn modelId="{C7107B84-4595-43EC-9DAB-2128AFCDF8C4}" srcId="{E38E6FA4-CE21-4FFE-B577-CBDA2B12315A}" destId="{4AC78361-3C1C-4644-BB8C-30EFB019E879}" srcOrd="9" destOrd="0" parTransId="{B3E4E0AA-758C-461B-8A07-300A736E5FB3}" sibTransId="{8969B359-A21E-4248-9A9C-708EE87D6F43}"/>
    <dgm:cxn modelId="{B6229095-EA6B-4A61-93B9-B44B56CE72D7}" type="presOf" srcId="{50968A49-0B7F-46B9-842E-E9832867501E}" destId="{AE44352E-3458-4C81-AA83-A77F83D02C84}" srcOrd="0" destOrd="0" presId="urn:microsoft.com/office/officeart/2005/8/layout/default"/>
    <dgm:cxn modelId="{870C2D9C-DC65-4CA3-8838-CCE07EB09BEC}" type="presOf" srcId="{A812A621-8B91-43FE-A9E8-BBE17C69D1D1}" destId="{4844E4B9-D899-4C19-813E-91915E950C0B}" srcOrd="0" destOrd="0" presId="urn:microsoft.com/office/officeart/2005/8/layout/default"/>
    <dgm:cxn modelId="{5BA98A9F-6CB9-45ED-BAD0-420D35DAB156}" type="presOf" srcId="{90A32B43-771D-4D3A-BF9D-6200091E0599}" destId="{7A133382-A0B1-4526-8B65-AA08D2076EF4}" srcOrd="0" destOrd="0" presId="urn:microsoft.com/office/officeart/2005/8/layout/default"/>
    <dgm:cxn modelId="{7268CCA5-B08E-4D4F-8CEF-C83CAC1E0E26}" srcId="{E38E6FA4-CE21-4FFE-B577-CBDA2B12315A}" destId="{90A32B43-771D-4D3A-BF9D-6200091E0599}" srcOrd="10" destOrd="0" parTransId="{81928448-C9A7-4571-8F2E-353798117625}" sibTransId="{FEC601C6-6411-48CC-9AB3-27C9B2E4FF35}"/>
    <dgm:cxn modelId="{8EB438D7-8E14-4EEF-AA18-8E02C0D7B3C9}" srcId="{E38E6FA4-CE21-4FFE-B577-CBDA2B12315A}" destId="{C9C4A883-7F1C-466D-ACD6-6DE5D6C90D5F}" srcOrd="1" destOrd="0" parTransId="{CA627C20-6BF9-434A-AFC6-F3A3218F0ED8}" sibTransId="{B8C7914F-B795-4FC8-95FB-5ABF01109213}"/>
    <dgm:cxn modelId="{75C25AD8-693F-4A27-A75B-E12577B668C9}" type="presOf" srcId="{1CFC5243-E305-44A9-A47D-FC6A1DFFFF4B}" destId="{E4A951C3-1E25-45A7-93EF-6514B8CDA7D8}" srcOrd="0" destOrd="0" presId="urn:microsoft.com/office/officeart/2005/8/layout/default"/>
    <dgm:cxn modelId="{D25677EB-100B-487C-AE71-816A3046CC1B}" srcId="{E38E6FA4-CE21-4FFE-B577-CBDA2B12315A}" destId="{1E926E4A-422B-4D81-9A41-2AAB8EE39A02}" srcOrd="2" destOrd="0" parTransId="{426428ED-B3CD-4A63-A15F-3CE03110CE96}" sibTransId="{B182C4C1-FEE3-4A40-89F5-75CBAD8362F0}"/>
    <dgm:cxn modelId="{DAB8C6EC-66CD-4E09-84F4-31EA688CD05D}" srcId="{E38E6FA4-CE21-4FFE-B577-CBDA2B12315A}" destId="{1CFC5243-E305-44A9-A47D-FC6A1DFFFF4B}" srcOrd="8" destOrd="0" parTransId="{3BF7086C-C75C-4021-A73D-6D5A52BB9859}" sibTransId="{92A5BF29-AD50-48E7-93FB-ADC399920DA9}"/>
    <dgm:cxn modelId="{624617F3-EB28-43AA-889A-BBF9ACA8CA98}" srcId="{E38E6FA4-CE21-4FFE-B577-CBDA2B12315A}" destId="{3052B19C-17F4-46AA-B1B3-C95092EC1757}" srcOrd="5" destOrd="0" parTransId="{37C18806-EB05-4608-8040-E1B59EF6191B}" sibTransId="{E2467D93-78D6-4910-819B-70D9913A2B0D}"/>
    <dgm:cxn modelId="{B6ED3BF9-6DCF-4FA4-8C5D-8ACE28E93F06}" srcId="{E38E6FA4-CE21-4FFE-B577-CBDA2B12315A}" destId="{71B37DBE-E17C-4C1E-93EA-6D98ED763E91}" srcOrd="4" destOrd="0" parTransId="{FFD4A2EF-2637-459C-B82E-FAAF7A37DB00}" sibTransId="{DD899724-976C-4F49-B80E-71F5C78A6139}"/>
    <dgm:cxn modelId="{9ACDA4FD-098B-47CF-AC39-E67061A87350}" type="presOf" srcId="{74247407-8ED3-42A8-AE69-46E8F5E5D14B}" destId="{8119A36A-3EAA-4D8B-83EE-A1D44F0C56B2}" srcOrd="0" destOrd="0" presId="urn:microsoft.com/office/officeart/2005/8/layout/default"/>
    <dgm:cxn modelId="{14B8B442-5723-4603-923D-101479E87BEB}" type="presParOf" srcId="{6B05F98F-9C50-4A9D-A962-BD1E38710994}" destId="{F9CD948E-295E-4E97-8066-A7FE2327E34D}" srcOrd="0" destOrd="0" presId="urn:microsoft.com/office/officeart/2005/8/layout/default"/>
    <dgm:cxn modelId="{58063BD9-D6C7-4AFB-A3E1-B62B8E284181}" type="presParOf" srcId="{6B05F98F-9C50-4A9D-A962-BD1E38710994}" destId="{A3EE91FD-C3C1-4121-A381-D54E5FB6B011}" srcOrd="1" destOrd="0" presId="urn:microsoft.com/office/officeart/2005/8/layout/default"/>
    <dgm:cxn modelId="{3B9B7037-1633-462C-AD19-F26EDB9A6452}" type="presParOf" srcId="{6B05F98F-9C50-4A9D-A962-BD1E38710994}" destId="{A9A392AE-AFF9-45D8-9EE0-FE07D18A0FC0}" srcOrd="2" destOrd="0" presId="urn:microsoft.com/office/officeart/2005/8/layout/default"/>
    <dgm:cxn modelId="{A611C344-00AC-45A9-AB5C-4883575D177F}" type="presParOf" srcId="{6B05F98F-9C50-4A9D-A962-BD1E38710994}" destId="{5531103C-93B8-4591-84E7-4A98637357F8}" srcOrd="3" destOrd="0" presId="urn:microsoft.com/office/officeart/2005/8/layout/default"/>
    <dgm:cxn modelId="{0142790E-3E78-470C-B867-9968C668771C}" type="presParOf" srcId="{6B05F98F-9C50-4A9D-A962-BD1E38710994}" destId="{1BAD8E7C-386B-4E90-8EF8-7229CA7126BE}" srcOrd="4" destOrd="0" presId="urn:microsoft.com/office/officeart/2005/8/layout/default"/>
    <dgm:cxn modelId="{B9ADA2F4-DC12-48B9-A42A-65FB2A5AF126}" type="presParOf" srcId="{6B05F98F-9C50-4A9D-A962-BD1E38710994}" destId="{69A5330F-8072-4EB6-BA9D-142E19F6C650}" srcOrd="5" destOrd="0" presId="urn:microsoft.com/office/officeart/2005/8/layout/default"/>
    <dgm:cxn modelId="{8FEAE20F-E36C-4570-8364-43F6DB2BA98C}" type="presParOf" srcId="{6B05F98F-9C50-4A9D-A962-BD1E38710994}" destId="{9BA19521-D5DA-42A6-9FBF-627D2EF9EF77}" srcOrd="6" destOrd="0" presId="urn:microsoft.com/office/officeart/2005/8/layout/default"/>
    <dgm:cxn modelId="{9AD1D213-C75C-40ED-86F0-5652A54A6C50}" type="presParOf" srcId="{6B05F98F-9C50-4A9D-A962-BD1E38710994}" destId="{8E7DE8E3-4B8A-4955-9E97-7C1BD0E11FF8}" srcOrd="7" destOrd="0" presId="urn:microsoft.com/office/officeart/2005/8/layout/default"/>
    <dgm:cxn modelId="{0D784E2C-71A8-4BB6-8F17-BBE106B35047}" type="presParOf" srcId="{6B05F98F-9C50-4A9D-A962-BD1E38710994}" destId="{C7355522-ED90-4F15-9E89-6326F3345E9A}" srcOrd="8" destOrd="0" presId="urn:microsoft.com/office/officeart/2005/8/layout/default"/>
    <dgm:cxn modelId="{A955785F-2B8B-4D1C-94BF-C663703D503F}" type="presParOf" srcId="{6B05F98F-9C50-4A9D-A962-BD1E38710994}" destId="{8DEC9C54-2816-4B82-A7C6-7664DB1E2FE2}" srcOrd="9" destOrd="0" presId="urn:microsoft.com/office/officeart/2005/8/layout/default"/>
    <dgm:cxn modelId="{1C324E83-9205-447F-8390-A4FA8ED35B7D}" type="presParOf" srcId="{6B05F98F-9C50-4A9D-A962-BD1E38710994}" destId="{3DCA66BD-6ADC-45FD-B81E-C2D98C50F2C5}" srcOrd="10" destOrd="0" presId="urn:microsoft.com/office/officeart/2005/8/layout/default"/>
    <dgm:cxn modelId="{766AD8DD-DE7C-4DEC-87B2-4F3FAE3BA90F}" type="presParOf" srcId="{6B05F98F-9C50-4A9D-A962-BD1E38710994}" destId="{732D53EB-20AE-4DA0-93A9-11B7E731622F}" srcOrd="11" destOrd="0" presId="urn:microsoft.com/office/officeart/2005/8/layout/default"/>
    <dgm:cxn modelId="{98DF7974-ECC0-4842-966E-3306482A6754}" type="presParOf" srcId="{6B05F98F-9C50-4A9D-A962-BD1E38710994}" destId="{AE44352E-3458-4C81-AA83-A77F83D02C84}" srcOrd="12" destOrd="0" presId="urn:microsoft.com/office/officeart/2005/8/layout/default"/>
    <dgm:cxn modelId="{5B81DAFE-C9D3-400A-BDE1-B7711B982224}" type="presParOf" srcId="{6B05F98F-9C50-4A9D-A962-BD1E38710994}" destId="{A876D316-44CD-4E4D-B0B5-B18FB761B830}" srcOrd="13" destOrd="0" presId="urn:microsoft.com/office/officeart/2005/8/layout/default"/>
    <dgm:cxn modelId="{51E178F0-B1FE-4ED6-952C-1C41DD6853B9}" type="presParOf" srcId="{6B05F98F-9C50-4A9D-A962-BD1E38710994}" destId="{C012D44C-F432-4D28-8608-B973F38C3ED3}" srcOrd="14" destOrd="0" presId="urn:microsoft.com/office/officeart/2005/8/layout/default"/>
    <dgm:cxn modelId="{1BCADF6A-8AF2-49E5-A26B-83B4218F1D89}" type="presParOf" srcId="{6B05F98F-9C50-4A9D-A962-BD1E38710994}" destId="{DC5A8981-5A54-46CF-A017-837AD8284C3F}" srcOrd="15" destOrd="0" presId="urn:microsoft.com/office/officeart/2005/8/layout/default"/>
    <dgm:cxn modelId="{0B6B28EC-F5F8-4EEC-9448-61E484058252}" type="presParOf" srcId="{6B05F98F-9C50-4A9D-A962-BD1E38710994}" destId="{E4A951C3-1E25-45A7-93EF-6514B8CDA7D8}" srcOrd="16" destOrd="0" presId="urn:microsoft.com/office/officeart/2005/8/layout/default"/>
    <dgm:cxn modelId="{B5EEF624-679A-428F-A34C-DE67A4C44BCE}" type="presParOf" srcId="{6B05F98F-9C50-4A9D-A962-BD1E38710994}" destId="{3DA6B43D-41AD-4C69-A46F-10841D2D1F58}" srcOrd="17" destOrd="0" presId="urn:microsoft.com/office/officeart/2005/8/layout/default"/>
    <dgm:cxn modelId="{C6CB692E-9ABD-48FB-92FD-CA1EB1E7A2BD}" type="presParOf" srcId="{6B05F98F-9C50-4A9D-A962-BD1E38710994}" destId="{BBCE6B8F-B1A0-4360-8A51-B7E34C8C0B8E}" srcOrd="18" destOrd="0" presId="urn:microsoft.com/office/officeart/2005/8/layout/default"/>
    <dgm:cxn modelId="{B1FD6D33-07B0-41F1-B460-A7BA040145C8}" type="presParOf" srcId="{6B05F98F-9C50-4A9D-A962-BD1E38710994}" destId="{C4744E7E-FF8C-4B05-9FE7-DBA99226502F}" srcOrd="19" destOrd="0" presId="urn:microsoft.com/office/officeart/2005/8/layout/default"/>
    <dgm:cxn modelId="{4E606EB4-915D-4B59-91D6-FC0F2B3B8FF5}" type="presParOf" srcId="{6B05F98F-9C50-4A9D-A962-BD1E38710994}" destId="{7A133382-A0B1-4526-8B65-AA08D2076EF4}" srcOrd="20" destOrd="0" presId="urn:microsoft.com/office/officeart/2005/8/layout/default"/>
    <dgm:cxn modelId="{C138135F-CED7-45C4-AD01-6EF5AE799CE0}" type="presParOf" srcId="{6B05F98F-9C50-4A9D-A962-BD1E38710994}" destId="{8CE8F46E-0D06-4AD3-BCD5-A5F6EFD01B58}" srcOrd="21" destOrd="0" presId="urn:microsoft.com/office/officeart/2005/8/layout/default"/>
    <dgm:cxn modelId="{D3CF8340-3EF4-4414-B112-5B6CF9A3D83C}" type="presParOf" srcId="{6B05F98F-9C50-4A9D-A962-BD1E38710994}" destId="{8119A36A-3EAA-4D8B-83EE-A1D44F0C56B2}" srcOrd="22" destOrd="0" presId="urn:microsoft.com/office/officeart/2005/8/layout/default"/>
    <dgm:cxn modelId="{BB224C49-8DBF-4FCC-8710-2C98B02E7BAF}" type="presParOf" srcId="{6B05F98F-9C50-4A9D-A962-BD1E38710994}" destId="{64D4EB53-463F-4C8F-A6AA-E58F8FA3F06A}" srcOrd="23" destOrd="0" presId="urn:microsoft.com/office/officeart/2005/8/layout/default"/>
    <dgm:cxn modelId="{F1F5476A-F368-45D5-860F-D95B7C85FDF1}" type="presParOf" srcId="{6B05F98F-9C50-4A9D-A962-BD1E38710994}" destId="{4844E4B9-D899-4C19-813E-91915E950C0B}"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D948E-295E-4E97-8066-A7FE2327E34D}">
      <dsp:nvSpPr>
        <dsp:cNvPr id="0" name=""/>
        <dsp:cNvSpPr/>
      </dsp:nvSpPr>
      <dsp:spPr>
        <a:xfrm>
          <a:off x="536621" y="2214"/>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Walks</a:t>
          </a:r>
        </a:p>
      </dsp:txBody>
      <dsp:txXfrm>
        <a:off x="536621" y="2214"/>
        <a:ext cx="1571439" cy="942863"/>
      </dsp:txXfrm>
    </dsp:sp>
    <dsp:sp modelId="{A9A392AE-AFF9-45D8-9EE0-FE07D18A0FC0}">
      <dsp:nvSpPr>
        <dsp:cNvPr id="0" name=""/>
        <dsp:cNvSpPr/>
      </dsp:nvSpPr>
      <dsp:spPr>
        <a:xfrm>
          <a:off x="2265205" y="2214"/>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Gardening</a:t>
          </a:r>
        </a:p>
      </dsp:txBody>
      <dsp:txXfrm>
        <a:off x="2265205" y="2214"/>
        <a:ext cx="1571439" cy="942863"/>
      </dsp:txXfrm>
    </dsp:sp>
    <dsp:sp modelId="{1BAD8E7C-386B-4E90-8EF8-7229CA7126BE}">
      <dsp:nvSpPr>
        <dsp:cNvPr id="0" name=""/>
        <dsp:cNvSpPr/>
      </dsp:nvSpPr>
      <dsp:spPr>
        <a:xfrm>
          <a:off x="3993789" y="2214"/>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Playing games</a:t>
          </a:r>
        </a:p>
      </dsp:txBody>
      <dsp:txXfrm>
        <a:off x="3993789" y="2214"/>
        <a:ext cx="1571439" cy="942863"/>
      </dsp:txXfrm>
    </dsp:sp>
    <dsp:sp modelId="{9BA19521-D5DA-42A6-9FBF-627D2EF9EF77}">
      <dsp:nvSpPr>
        <dsp:cNvPr id="0" name=""/>
        <dsp:cNvSpPr/>
      </dsp:nvSpPr>
      <dsp:spPr>
        <a:xfrm>
          <a:off x="5722373" y="2214"/>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Knitting</a:t>
          </a:r>
        </a:p>
      </dsp:txBody>
      <dsp:txXfrm>
        <a:off x="5722373" y="2214"/>
        <a:ext cx="1571439" cy="942863"/>
      </dsp:txXfrm>
    </dsp:sp>
    <dsp:sp modelId="{C7355522-ED90-4F15-9E89-6326F3345E9A}">
      <dsp:nvSpPr>
        <dsp:cNvPr id="0" name=""/>
        <dsp:cNvSpPr/>
      </dsp:nvSpPr>
      <dsp:spPr>
        <a:xfrm>
          <a:off x="536621" y="1102222"/>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Puzzles</a:t>
          </a:r>
        </a:p>
      </dsp:txBody>
      <dsp:txXfrm>
        <a:off x="536621" y="1102222"/>
        <a:ext cx="1571439" cy="942863"/>
      </dsp:txXfrm>
    </dsp:sp>
    <dsp:sp modelId="{3DCA66BD-6ADC-45FD-B81E-C2D98C50F2C5}">
      <dsp:nvSpPr>
        <dsp:cNvPr id="0" name=""/>
        <dsp:cNvSpPr/>
      </dsp:nvSpPr>
      <dsp:spPr>
        <a:xfrm>
          <a:off x="2265205" y="1102222"/>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Reading</a:t>
          </a:r>
        </a:p>
      </dsp:txBody>
      <dsp:txXfrm>
        <a:off x="2265205" y="1102222"/>
        <a:ext cx="1571439" cy="942863"/>
      </dsp:txXfrm>
    </dsp:sp>
    <dsp:sp modelId="{AE44352E-3458-4C81-AA83-A77F83D02C84}">
      <dsp:nvSpPr>
        <dsp:cNvPr id="0" name=""/>
        <dsp:cNvSpPr/>
      </dsp:nvSpPr>
      <dsp:spPr>
        <a:xfrm>
          <a:off x="3993789" y="1102222"/>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Watching TV</a:t>
          </a:r>
        </a:p>
      </dsp:txBody>
      <dsp:txXfrm>
        <a:off x="3993789" y="1102222"/>
        <a:ext cx="1571439" cy="942863"/>
      </dsp:txXfrm>
    </dsp:sp>
    <dsp:sp modelId="{C012D44C-F432-4D28-8608-B973F38C3ED3}">
      <dsp:nvSpPr>
        <dsp:cNvPr id="0" name=""/>
        <dsp:cNvSpPr/>
      </dsp:nvSpPr>
      <dsp:spPr>
        <a:xfrm>
          <a:off x="5722373" y="1102222"/>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Cooking, Baking</a:t>
          </a:r>
        </a:p>
      </dsp:txBody>
      <dsp:txXfrm>
        <a:off x="5722373" y="1102222"/>
        <a:ext cx="1571439" cy="942863"/>
      </dsp:txXfrm>
    </dsp:sp>
    <dsp:sp modelId="{E4A951C3-1E25-45A7-93EF-6514B8CDA7D8}">
      <dsp:nvSpPr>
        <dsp:cNvPr id="0" name=""/>
        <dsp:cNvSpPr/>
      </dsp:nvSpPr>
      <dsp:spPr>
        <a:xfrm>
          <a:off x="536621" y="2202230"/>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Arts &amp; Crafts</a:t>
          </a:r>
        </a:p>
      </dsp:txBody>
      <dsp:txXfrm>
        <a:off x="536621" y="2202230"/>
        <a:ext cx="1571439" cy="942863"/>
      </dsp:txXfrm>
    </dsp:sp>
    <dsp:sp modelId="{BBCE6B8F-B1A0-4360-8A51-B7E34C8C0B8E}">
      <dsp:nvSpPr>
        <dsp:cNvPr id="0" name=""/>
        <dsp:cNvSpPr/>
      </dsp:nvSpPr>
      <dsp:spPr>
        <a:xfrm>
          <a:off x="2265205" y="2202230"/>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Music</a:t>
          </a:r>
        </a:p>
      </dsp:txBody>
      <dsp:txXfrm>
        <a:off x="2265205" y="2202230"/>
        <a:ext cx="1571439" cy="942863"/>
      </dsp:txXfrm>
    </dsp:sp>
    <dsp:sp modelId="{7A133382-A0B1-4526-8B65-AA08D2076EF4}">
      <dsp:nvSpPr>
        <dsp:cNvPr id="0" name=""/>
        <dsp:cNvSpPr/>
      </dsp:nvSpPr>
      <dsp:spPr>
        <a:xfrm>
          <a:off x="3993789" y="2202230"/>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Car ride</a:t>
          </a:r>
        </a:p>
      </dsp:txBody>
      <dsp:txXfrm>
        <a:off x="3993789" y="2202230"/>
        <a:ext cx="1571439" cy="942863"/>
      </dsp:txXfrm>
    </dsp:sp>
    <dsp:sp modelId="{8119A36A-3EAA-4D8B-83EE-A1D44F0C56B2}">
      <dsp:nvSpPr>
        <dsp:cNvPr id="0" name=""/>
        <dsp:cNvSpPr/>
      </dsp:nvSpPr>
      <dsp:spPr>
        <a:xfrm>
          <a:off x="5722373" y="2202230"/>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Errands</a:t>
          </a:r>
        </a:p>
      </dsp:txBody>
      <dsp:txXfrm>
        <a:off x="5722373" y="2202230"/>
        <a:ext cx="1571439" cy="942863"/>
      </dsp:txXfrm>
    </dsp:sp>
    <dsp:sp modelId="{4844E4B9-D899-4C19-813E-91915E950C0B}">
      <dsp:nvSpPr>
        <dsp:cNvPr id="0" name=""/>
        <dsp:cNvSpPr/>
      </dsp:nvSpPr>
      <dsp:spPr>
        <a:xfrm>
          <a:off x="3129497" y="3302238"/>
          <a:ext cx="1571439" cy="9428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Park, outdoors</a:t>
          </a:r>
        </a:p>
      </dsp:txBody>
      <dsp:txXfrm>
        <a:off x="3129497" y="3302238"/>
        <a:ext cx="1571439" cy="94286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D041F-7906-9388-246F-663877889D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BAC0D2-C03B-5E36-9924-D7AD440192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DD847B-BA1F-8C56-0348-AA2BDAFB67E9}"/>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5" name="Footer Placeholder 4">
            <a:extLst>
              <a:ext uri="{FF2B5EF4-FFF2-40B4-BE49-F238E27FC236}">
                <a16:creationId xmlns:a16="http://schemas.microsoft.com/office/drawing/2014/main" id="{7C133654-D827-0E0E-BE2B-D8C0F6C83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A5E8C-905D-B51F-20E0-1444BA5FC560}"/>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872977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4D553-E13C-CB90-CA57-22AF984191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596304-D7F8-A60A-6733-6B23ADEB1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DC1844-28DA-C7E0-6A82-1522E200E8F4}"/>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5" name="Footer Placeholder 4">
            <a:extLst>
              <a:ext uri="{FF2B5EF4-FFF2-40B4-BE49-F238E27FC236}">
                <a16:creationId xmlns:a16="http://schemas.microsoft.com/office/drawing/2014/main" id="{BD719FBD-DA4D-B6E8-07EF-E597921527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A339A1-AB58-7550-8A59-DE47B24D3721}"/>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3445607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9EA4F1-01A3-D07D-B2AD-78C70FB8BD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C8CB40-C3FC-24EA-BB26-86DF7EB807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D2F809-19B3-8004-419F-1DAAF70A5E88}"/>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5" name="Footer Placeholder 4">
            <a:extLst>
              <a:ext uri="{FF2B5EF4-FFF2-40B4-BE49-F238E27FC236}">
                <a16:creationId xmlns:a16="http://schemas.microsoft.com/office/drawing/2014/main" id="{4908AA27-4A14-A611-1CA1-CC35A29BB5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537B59-8C80-2E2B-5E36-96F0B1E92146}"/>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409335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BDAFA-D4FF-97C2-AEBA-B4DDDBB5A8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6CA04A-E681-F31E-00D2-281BC261B5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2A750-1475-2D2F-2506-6E243C618596}"/>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5" name="Footer Placeholder 4">
            <a:extLst>
              <a:ext uri="{FF2B5EF4-FFF2-40B4-BE49-F238E27FC236}">
                <a16:creationId xmlns:a16="http://schemas.microsoft.com/office/drawing/2014/main" id="{D59938F6-FE37-89D7-1CFE-90726DBD29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A364E5-0DBE-3DCA-0AE0-7B710BFA78A1}"/>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4286023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AD132-45AA-ABD8-8FCC-3A9BDD01E5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3C2D14-BE40-B2B4-FB74-FB8DA6518A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9C9613-141A-562F-2D5D-942A1BC965EE}"/>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5" name="Footer Placeholder 4">
            <a:extLst>
              <a:ext uri="{FF2B5EF4-FFF2-40B4-BE49-F238E27FC236}">
                <a16:creationId xmlns:a16="http://schemas.microsoft.com/office/drawing/2014/main" id="{561A446C-A0EB-F003-7103-E29FD5AE5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4F774F-B3B3-5C33-9499-2995C0105E3C}"/>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36537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1F04-049A-078F-ECA2-16FA2A88EA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A066DF-9858-DECA-32F7-288886281C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B62658-E1E3-AA5E-F3CE-9911127C98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1A19FF-130F-4E4D-087F-9DB1C36B6683}"/>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6" name="Footer Placeholder 5">
            <a:extLst>
              <a:ext uri="{FF2B5EF4-FFF2-40B4-BE49-F238E27FC236}">
                <a16:creationId xmlns:a16="http://schemas.microsoft.com/office/drawing/2014/main" id="{000FAA54-C16E-DE61-98DD-54095678FF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A24A6B-81E9-3820-DA7C-4BAABF0CE7DE}"/>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173873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1398-E936-744F-5DC4-A1F618F51E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557A5B-8872-EA10-DF88-CF68489490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87B916-D3AF-9058-7F37-D5FB565EEE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3548BD-FB69-364E-1646-7B2ABE56A0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0A90B9-49E2-0970-A2AC-AB96583DA7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13091-D021-D51E-6CFE-4DECDA57FA50}"/>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8" name="Footer Placeholder 7">
            <a:extLst>
              <a:ext uri="{FF2B5EF4-FFF2-40B4-BE49-F238E27FC236}">
                <a16:creationId xmlns:a16="http://schemas.microsoft.com/office/drawing/2014/main" id="{29DC2BF8-5944-B82B-B434-9C63DCC873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742446-0F98-483A-3DE2-264220BB4EC5}"/>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242468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4B286-8F05-388A-D0F8-E0E3FF35BA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FF2D83-AABD-1BD6-9AA9-34FCF466A339}"/>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4" name="Footer Placeholder 3">
            <a:extLst>
              <a:ext uri="{FF2B5EF4-FFF2-40B4-BE49-F238E27FC236}">
                <a16:creationId xmlns:a16="http://schemas.microsoft.com/office/drawing/2014/main" id="{6F4AC031-E5E7-BC43-AC9B-A3F49B93F0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5F7754-F8E4-03A6-A653-81154CDB0539}"/>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682698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E256EF-5519-6002-8F34-861737089F40}"/>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3" name="Footer Placeholder 2">
            <a:extLst>
              <a:ext uri="{FF2B5EF4-FFF2-40B4-BE49-F238E27FC236}">
                <a16:creationId xmlns:a16="http://schemas.microsoft.com/office/drawing/2014/main" id="{B19123DA-D184-D817-315C-1A9694F26E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101A64-3002-A288-2E3C-E47B24E58031}"/>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415804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76A15-38A9-22CB-E9DB-538243216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18685EC-C958-263D-E491-2C11DFAE94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4B6B46-DC78-6C14-54F5-D14CAF0AEB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3AD4B1-E0D0-294F-E38E-F94F53F24BED}"/>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6" name="Footer Placeholder 5">
            <a:extLst>
              <a:ext uri="{FF2B5EF4-FFF2-40B4-BE49-F238E27FC236}">
                <a16:creationId xmlns:a16="http://schemas.microsoft.com/office/drawing/2014/main" id="{884C0510-0E63-5055-4291-A03E9CCB41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611148-C5BD-06B6-B2A1-07D13D583CA3}"/>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1332516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71A12-A722-B919-25A2-2C19F31731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B38D89-0F5C-3CF3-1EB4-B460B002C0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4B6D80-27F0-2B61-E7CE-DEEFB1E238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B4186C-C45D-A979-C317-819E0D7F787D}"/>
              </a:ext>
            </a:extLst>
          </p:cNvPr>
          <p:cNvSpPr>
            <a:spLocks noGrp="1"/>
          </p:cNvSpPr>
          <p:nvPr>
            <p:ph type="dt" sz="half" idx="10"/>
          </p:nvPr>
        </p:nvSpPr>
        <p:spPr/>
        <p:txBody>
          <a:bodyPr/>
          <a:lstStyle/>
          <a:p>
            <a:fld id="{1A95C4A5-1A08-4311-8C5F-CC7CAC5198D1}" type="datetimeFigureOut">
              <a:rPr lang="en-US" smtClean="0"/>
              <a:t>11/21/2024</a:t>
            </a:fld>
            <a:endParaRPr lang="en-US"/>
          </a:p>
        </p:txBody>
      </p:sp>
      <p:sp>
        <p:nvSpPr>
          <p:cNvPr id="6" name="Footer Placeholder 5">
            <a:extLst>
              <a:ext uri="{FF2B5EF4-FFF2-40B4-BE49-F238E27FC236}">
                <a16:creationId xmlns:a16="http://schemas.microsoft.com/office/drawing/2014/main" id="{C286514B-A4D3-E7E9-BAB2-FAB094811B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9769B9-F738-C744-A719-60079A1ED1B9}"/>
              </a:ext>
            </a:extLst>
          </p:cNvPr>
          <p:cNvSpPr>
            <a:spLocks noGrp="1"/>
          </p:cNvSpPr>
          <p:nvPr>
            <p:ph type="sldNum" sz="quarter" idx="12"/>
          </p:nvPr>
        </p:nvSpPr>
        <p:spPr/>
        <p:txBody>
          <a:bodyPr/>
          <a:lstStyle/>
          <a:p>
            <a:fld id="{35AD7F8E-BA81-45A0-A1EA-44F5475597C6}" type="slidenum">
              <a:rPr lang="en-US" smtClean="0"/>
              <a:t>‹#›</a:t>
            </a:fld>
            <a:endParaRPr lang="en-US"/>
          </a:p>
        </p:txBody>
      </p:sp>
    </p:spTree>
    <p:extLst>
      <p:ext uri="{BB962C8B-B14F-4D97-AF65-F5344CB8AC3E}">
        <p14:creationId xmlns:p14="http://schemas.microsoft.com/office/powerpoint/2010/main" val="1913146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6FF599-3338-2E6F-045B-13512691DE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603730-1EB3-A043-210F-792F2F482D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AE844-D3A7-DBA5-5350-A92DD2BB78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95C4A5-1A08-4311-8C5F-CC7CAC5198D1}" type="datetimeFigureOut">
              <a:rPr lang="en-US" smtClean="0"/>
              <a:t>11/21/2024</a:t>
            </a:fld>
            <a:endParaRPr lang="en-US"/>
          </a:p>
        </p:txBody>
      </p:sp>
      <p:sp>
        <p:nvSpPr>
          <p:cNvPr id="5" name="Footer Placeholder 4">
            <a:extLst>
              <a:ext uri="{FF2B5EF4-FFF2-40B4-BE49-F238E27FC236}">
                <a16:creationId xmlns:a16="http://schemas.microsoft.com/office/drawing/2014/main" id="{56D2A34D-4347-E53C-CAC5-5DF45F085B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3E8408C-9C53-9A7C-FB76-3CCDC81E68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AD7F8E-BA81-45A0-A1EA-44F5475597C6}" type="slidenum">
              <a:rPr lang="en-US" smtClean="0"/>
              <a:t>‹#›</a:t>
            </a:fld>
            <a:endParaRPr lang="en-US"/>
          </a:p>
        </p:txBody>
      </p:sp>
    </p:spTree>
    <p:extLst>
      <p:ext uri="{BB962C8B-B14F-4D97-AF65-F5344CB8AC3E}">
        <p14:creationId xmlns:p14="http://schemas.microsoft.com/office/powerpoint/2010/main" val="4293450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X9PF5FYxAE0"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JIa3oqkfCDo"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o0JX3DwHKbU"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AKahdz1cT98"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s://www.youtube.com/watch?v=GSHuMCphtE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1.xml"/><Relationship Id="rId7" Type="http://schemas.openxmlformats.org/officeDocument/2006/relationships/image" Target="../media/image15.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NtvmlmVSq8E"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BfUBRdTyQ9A"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iBo5t9AoOxo" TargetMode="External"/><Relationship Id="rId2" Type="http://schemas.openxmlformats.org/officeDocument/2006/relationships/hyperlink" Target="https://www.youtube.com/watch?v=21lnRQLU4-8"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awrSKeHYTOM" TargetMode="External"/><Relationship Id="rId2" Type="http://schemas.openxmlformats.org/officeDocument/2006/relationships/hyperlink" Target="https://www.youtube.com/watch?v=HRfFdgch968"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4B1D54-CE0B-A576-C3CB-7A9D15C119C3}"/>
              </a:ext>
            </a:extLst>
          </p:cNvPr>
          <p:cNvSpPr>
            <a:spLocks noGrp="1"/>
          </p:cNvSpPr>
          <p:nvPr>
            <p:ph type="ctrTitle"/>
          </p:nvPr>
        </p:nvSpPr>
        <p:spPr>
          <a:xfrm>
            <a:off x="4038600" y="1939159"/>
            <a:ext cx="7644627" cy="2751086"/>
          </a:xfrm>
        </p:spPr>
        <p:txBody>
          <a:bodyPr>
            <a:normAutofit/>
          </a:bodyPr>
          <a:lstStyle/>
          <a:p>
            <a:pPr algn="r"/>
            <a:r>
              <a:rPr lang="en-US" dirty="0"/>
              <a:t>Welcome to Caregiver Training</a:t>
            </a:r>
          </a:p>
        </p:txBody>
      </p:sp>
      <p:sp>
        <p:nvSpPr>
          <p:cNvPr id="3" name="Subtitle 2">
            <a:extLst>
              <a:ext uri="{FF2B5EF4-FFF2-40B4-BE49-F238E27FC236}">
                <a16:creationId xmlns:a16="http://schemas.microsoft.com/office/drawing/2014/main" id="{2866144E-74ED-0F73-AFC5-F62DF70677C0}"/>
              </a:ext>
            </a:extLst>
          </p:cNvPr>
          <p:cNvSpPr>
            <a:spLocks noGrp="1"/>
          </p:cNvSpPr>
          <p:nvPr>
            <p:ph type="subTitle" idx="1"/>
          </p:nvPr>
        </p:nvSpPr>
        <p:spPr>
          <a:xfrm>
            <a:off x="4038600" y="4782320"/>
            <a:ext cx="7644627" cy="1329443"/>
          </a:xfrm>
        </p:spPr>
        <p:txBody>
          <a:bodyPr>
            <a:normAutofit/>
          </a:bodyPr>
          <a:lstStyle/>
          <a:p>
            <a:pPr algn="r"/>
            <a:r>
              <a:rPr lang="en-US"/>
              <a:t>Course 101-Introduction to Caregiving</a:t>
            </a:r>
          </a:p>
        </p:txBody>
      </p:sp>
    </p:spTree>
    <p:extLst>
      <p:ext uri="{BB962C8B-B14F-4D97-AF65-F5344CB8AC3E}">
        <p14:creationId xmlns:p14="http://schemas.microsoft.com/office/powerpoint/2010/main" val="315579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35BCB6-20D3-A8F0-D1EA-2DBDA0CC891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83335A-180A-B70E-1413-847B0669B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A441D04-2AD2-B247-D2EB-6C15F7844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CEF1075F-9299-A4C5-7598-5D25A209F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FF835B1-3AB8-FA36-C636-66F727896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1357FD16-5AB9-FD1C-6427-47C2BA3B6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1C36E9-CDE1-E880-A40B-8601D43D80F9}"/>
              </a:ext>
            </a:extLst>
          </p:cNvPr>
          <p:cNvSpPr>
            <a:spLocks noGrp="1"/>
          </p:cNvSpPr>
          <p:nvPr>
            <p:ph type="ctrTitle"/>
          </p:nvPr>
        </p:nvSpPr>
        <p:spPr>
          <a:xfrm>
            <a:off x="1944355" y="-2"/>
            <a:ext cx="7644627" cy="2751086"/>
          </a:xfrm>
        </p:spPr>
        <p:txBody>
          <a:bodyPr>
            <a:normAutofit/>
          </a:bodyPr>
          <a:lstStyle/>
          <a:p>
            <a:pPr algn="r"/>
            <a:r>
              <a:rPr lang="en-US" dirty="0"/>
              <a:t>Dressing</a:t>
            </a:r>
          </a:p>
        </p:txBody>
      </p:sp>
      <p:pic>
        <p:nvPicPr>
          <p:cNvPr id="4098" name="Picture 2" descr="Free Vectors | Clothing (color)">
            <a:extLst>
              <a:ext uri="{FF2B5EF4-FFF2-40B4-BE49-F238E27FC236}">
                <a16:creationId xmlns:a16="http://schemas.microsoft.com/office/drawing/2014/main" id="{19BD2140-B017-8A2B-595D-A68BB1CC7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4287" y="2872944"/>
            <a:ext cx="5308025" cy="3983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13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E3F8D1-F43D-8D42-D841-C943881A8C09}"/>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2A6060-F775-DA10-9C08-A836F5678F0D}"/>
              </a:ext>
            </a:extLst>
          </p:cNvPr>
          <p:cNvSpPr>
            <a:spLocks noGrp="1"/>
          </p:cNvSpPr>
          <p:nvPr>
            <p:ph type="title"/>
          </p:nvPr>
        </p:nvSpPr>
        <p:spPr>
          <a:xfrm>
            <a:off x="360218" y="-1602067"/>
            <a:ext cx="4023360" cy="3204134"/>
          </a:xfrm>
        </p:spPr>
        <p:txBody>
          <a:bodyPr vert="horz" lIns="91440" tIns="45720" rIns="91440" bIns="45720" rtlCol="0" anchor="b">
            <a:normAutofit/>
          </a:bodyPr>
          <a:lstStyle/>
          <a:p>
            <a:r>
              <a:rPr lang="en-US" sz="4800" kern="1200" dirty="0">
                <a:solidFill>
                  <a:schemeClr val="tx1"/>
                </a:solidFill>
                <a:latin typeface="+mj-lt"/>
                <a:ea typeface="+mj-ea"/>
                <a:cs typeface="+mj-cs"/>
              </a:rPr>
              <a:t>Dressing </a:t>
            </a:r>
          </a:p>
        </p:txBody>
      </p:sp>
      <p:sp>
        <p:nvSpPr>
          <p:cNvPr id="51" name="Rectangle 5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6" name="Picture 5" descr="A person touching a person's shoulder&#10;&#10;Description automatically generated">
            <a:extLst>
              <a:ext uri="{FF2B5EF4-FFF2-40B4-BE49-F238E27FC236}">
                <a16:creationId xmlns:a16="http://schemas.microsoft.com/office/drawing/2014/main" id="{C27A409B-641C-5FE8-39A3-4927C251E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6583" y="625683"/>
            <a:ext cx="5022412" cy="5455380"/>
          </a:xfrm>
          <a:prstGeom prst="rect">
            <a:avLst/>
          </a:prstGeom>
        </p:spPr>
      </p:pic>
      <p:sp>
        <p:nvSpPr>
          <p:cNvPr id="3" name="TextBox 2">
            <a:extLst>
              <a:ext uri="{FF2B5EF4-FFF2-40B4-BE49-F238E27FC236}">
                <a16:creationId xmlns:a16="http://schemas.microsoft.com/office/drawing/2014/main" id="{5698FA46-63E9-BE41-FD8D-97B6ACCC5CC9}"/>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A2BD681E-5851-1711-DDF9-3FBD4BF3EDAB}"/>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6E37146C-D19C-9E72-39B1-174CFB043FBB}"/>
              </a:ext>
            </a:extLst>
          </p:cNvPr>
          <p:cNvSpPr txBox="1"/>
          <p:nvPr/>
        </p:nvSpPr>
        <p:spPr>
          <a:xfrm>
            <a:off x="360218" y="1602067"/>
            <a:ext cx="6093500" cy="5050485"/>
          </a:xfrm>
          <a:prstGeom prst="rect">
            <a:avLst/>
          </a:prstGeom>
          <a:noFill/>
        </p:spPr>
        <p:txBody>
          <a:bodyPr wrap="square">
            <a:spAutoFit/>
          </a:bodyPr>
          <a:lstStyle/>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Make the patient feel comfortable</a:t>
            </a:r>
            <a:r>
              <a:rPr lang="en-US" sz="1400" b="0" i="0" dirty="0">
                <a:effectLst/>
                <a:ea typeface="Calibri" panose="020F0502020204030204" pitchFamily="34" charset="0"/>
                <a:cs typeface="Calibri" panose="020F0502020204030204" pitchFamily="34" charset="0"/>
              </a:rPr>
              <a:t>: Provide privacy, speak politely, and avoid pulling or pushing. </a:t>
            </a:r>
          </a:p>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Encourage the patient to do as much as possible</a:t>
            </a:r>
            <a:r>
              <a:rPr lang="en-US" sz="1400" b="0" i="0" dirty="0">
                <a:effectLst/>
                <a:ea typeface="Calibri" panose="020F0502020204030204" pitchFamily="34" charset="0"/>
                <a:cs typeface="Calibri" panose="020F0502020204030204" pitchFamily="34" charset="0"/>
              </a:rPr>
              <a:t>: Help if they become tired or frustrated, but try to let them dress themselves. </a:t>
            </a:r>
          </a:p>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Put on clothing in the right order</a:t>
            </a:r>
            <a:r>
              <a:rPr lang="en-US" sz="1400" b="0" i="0" dirty="0">
                <a:effectLst/>
                <a:ea typeface="Calibri" panose="020F0502020204030204" pitchFamily="34" charset="0"/>
                <a:cs typeface="Calibri" panose="020F0502020204030204" pitchFamily="34" charset="0"/>
              </a:rPr>
              <a:t>: Put on the upper body first, then pants or a skirt, and finally socks and shoes. </a:t>
            </a:r>
          </a:p>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Dress the weaker side first</a:t>
            </a:r>
            <a:r>
              <a:rPr lang="en-US" sz="1400" b="0" i="0" dirty="0">
                <a:effectLst/>
                <a:ea typeface="Calibri" panose="020F0502020204030204" pitchFamily="34" charset="0"/>
                <a:cs typeface="Calibri" panose="020F0502020204030204" pitchFamily="34" charset="0"/>
              </a:rPr>
              <a:t>: This can help with balance and reduce discomfort. For example, if a patient has a paralyzed left arm, put it into the sleeve first. </a:t>
            </a:r>
          </a:p>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Protect fingers and toes</a:t>
            </a:r>
            <a:r>
              <a:rPr lang="en-US" sz="1400" b="0" i="0" dirty="0">
                <a:effectLst/>
                <a:ea typeface="Calibri" panose="020F0502020204030204" pitchFamily="34" charset="0"/>
                <a:cs typeface="Calibri" panose="020F0502020204030204" pitchFamily="34" charset="0"/>
              </a:rPr>
              <a:t>: Cover them with your hand before rolling up sleeves or pant legs. </a:t>
            </a:r>
          </a:p>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Consider the patient's clothing</a:t>
            </a:r>
            <a:r>
              <a:rPr lang="en-US" sz="1400" b="0" i="0" dirty="0">
                <a:effectLst/>
                <a:ea typeface="Calibri" panose="020F0502020204030204" pitchFamily="34" charset="0"/>
                <a:cs typeface="Calibri" panose="020F0502020204030204" pitchFamily="34" charset="0"/>
              </a:rPr>
              <a:t>: Choose clean, weather-appropriate clothing that's easy to put on. For example, pants without buttons or zippers, shirts with few buttons, and shoes with Velcro or that slip on. </a:t>
            </a:r>
          </a:p>
          <a:p>
            <a:pPr algn="l" fontAlgn="ctr">
              <a:lnSpc>
                <a:spcPts val="1650"/>
              </a:lnSpc>
              <a:spcBef>
                <a:spcPts val="750"/>
              </a:spcBef>
              <a:spcAft>
                <a:spcPts val="6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Check the patient's skin</a:t>
            </a:r>
            <a:r>
              <a:rPr lang="en-US" sz="1400" b="0" i="0" dirty="0">
                <a:effectLst/>
                <a:ea typeface="Calibri" panose="020F0502020204030204" pitchFamily="34" charset="0"/>
                <a:cs typeface="Calibri" panose="020F0502020204030204" pitchFamily="34" charset="0"/>
              </a:rPr>
              <a:t>: Note any bruised skin, rashes, or reddened areas. </a:t>
            </a:r>
          </a:p>
          <a:p>
            <a:pPr algn="l">
              <a:lnSpc>
                <a:spcPts val="1650"/>
              </a:lnSpc>
              <a:spcBef>
                <a:spcPts val="750"/>
              </a:spcBef>
              <a:spcAft>
                <a:spcPts val="1500"/>
              </a:spcAft>
              <a:buFont typeface="Arial" panose="020B0604020202020204" pitchFamily="34" charset="0"/>
              <a:buChar char="•"/>
            </a:pPr>
            <a:r>
              <a:rPr lang="en-US" sz="1400" b="1" i="0" dirty="0">
                <a:effectLst/>
                <a:ea typeface="Calibri" panose="020F0502020204030204" pitchFamily="34" charset="0"/>
                <a:cs typeface="Calibri" panose="020F0502020204030204" pitchFamily="34" charset="0"/>
              </a:rPr>
              <a:t>Recommend adaptable clothing</a:t>
            </a:r>
            <a:r>
              <a:rPr lang="en-US" sz="1400" b="0" i="0" dirty="0">
                <a:effectLst/>
                <a:ea typeface="Calibri" panose="020F0502020204030204" pitchFamily="34" charset="0"/>
                <a:cs typeface="Calibri" panose="020F0502020204030204" pitchFamily="34" charset="0"/>
              </a:rPr>
              <a:t>: If dressing a patient is difficult, you can suggest clothing that's designed to make dressing easier.</a:t>
            </a:r>
          </a:p>
        </p:txBody>
      </p:sp>
    </p:spTree>
    <p:extLst>
      <p:ext uri="{BB962C8B-B14F-4D97-AF65-F5344CB8AC3E}">
        <p14:creationId xmlns:p14="http://schemas.microsoft.com/office/powerpoint/2010/main" val="378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B9F13F-C236-CAD3-E32F-A16E43755348}"/>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3E3DB29-FEF0-0B0A-9C34-F8654880A82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solidFill>
                  <a:schemeClr val="tx1"/>
                </a:solidFill>
                <a:latin typeface="+mj-lt"/>
                <a:ea typeface="+mj-ea"/>
                <a:cs typeface="+mj-cs"/>
              </a:rPr>
              <a:t>Watch me…</a:t>
            </a:r>
          </a:p>
        </p:txBody>
      </p:sp>
      <p:sp>
        <p:nvSpPr>
          <p:cNvPr id="33" name="Arc 3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E03BB4E0-8685-B4C8-ABDB-FD9FF1AC1FD7}"/>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hlinkClick r:id="rId2"/>
              </a:rPr>
              <a:t>https://www.youtube.com/watch?v=X9PF5FYxAE0</a:t>
            </a:r>
            <a:endParaRPr lang="en-US"/>
          </a:p>
          <a:p>
            <a:pPr indent="-228600">
              <a:lnSpc>
                <a:spcPct val="90000"/>
              </a:lnSpc>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2512791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Premium Vector | Hair care and treatment products">
            <a:extLst>
              <a:ext uri="{FF2B5EF4-FFF2-40B4-BE49-F238E27FC236}">
                <a16:creationId xmlns:a16="http://schemas.microsoft.com/office/drawing/2014/main" id="{378E7580-C4A0-3211-3A9B-288614439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332" r="1" b="1"/>
          <a:stretch/>
        </p:blipFill>
        <p:spPr bwMode="auto">
          <a:xfrm>
            <a:off x="5101771" y="10"/>
            <a:ext cx="7094361" cy="6857989"/>
          </a:xfrm>
          <a:prstGeom prst="rect">
            <a:avLst/>
          </a:prstGeom>
          <a:noFill/>
          <a:extLst>
            <a:ext uri="{909E8E84-426E-40DD-AFC4-6F175D3DCCD1}">
              <a14:hiddenFill xmlns:a14="http://schemas.microsoft.com/office/drawing/2010/main">
                <a:solidFill>
                  <a:srgbClr val="FFFFFF"/>
                </a:solidFill>
              </a14:hiddenFill>
            </a:ext>
          </a:extLst>
        </p:spPr>
      </p:pic>
      <p:sp>
        <p:nvSpPr>
          <p:cNvPr id="2063" name="Rectangle 2062">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527208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Arc 2063">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718653"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980D61C-EBC2-8371-3C69-6D8F78FCDD5B}"/>
              </a:ext>
            </a:extLst>
          </p:cNvPr>
          <p:cNvSpPr>
            <a:spLocks noGrp="1"/>
          </p:cNvSpPr>
          <p:nvPr>
            <p:ph type="title"/>
          </p:nvPr>
        </p:nvSpPr>
        <p:spPr>
          <a:xfrm>
            <a:off x="643467" y="795509"/>
            <a:ext cx="4092525" cy="2798604"/>
          </a:xfrm>
        </p:spPr>
        <p:txBody>
          <a:bodyPr vert="horz" lIns="91440" tIns="45720" rIns="91440" bIns="45720" rtlCol="0" anchor="b">
            <a:normAutofit/>
          </a:bodyPr>
          <a:lstStyle/>
          <a:p>
            <a:pPr algn="ctr"/>
            <a:r>
              <a:rPr lang="en-US" sz="6000" dirty="0">
                <a:solidFill>
                  <a:srgbClr val="FFFFFF"/>
                </a:solidFill>
              </a:rPr>
              <a:t>Hair Care</a:t>
            </a:r>
          </a:p>
        </p:txBody>
      </p:sp>
      <p:sp>
        <p:nvSpPr>
          <p:cNvPr id="2065" name="Oval 2064">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4626633"/>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66" name="Rectangle 2065">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932" y="5011563"/>
            <a:ext cx="731558" cy="73155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1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9D59E4-A0C3-567A-7BC9-0A60CB97422B}"/>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58E028B-6CE0-9698-2CFE-192209933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2573C9-04B4-13F8-F5E9-5D4F45814FE1}"/>
              </a:ext>
            </a:extLst>
          </p:cNvPr>
          <p:cNvSpPr>
            <a:spLocks noGrp="1"/>
          </p:cNvSpPr>
          <p:nvPr>
            <p:ph type="title"/>
          </p:nvPr>
        </p:nvSpPr>
        <p:spPr>
          <a:xfrm>
            <a:off x="371398" y="-943253"/>
            <a:ext cx="5558423" cy="2434327"/>
          </a:xfrm>
        </p:spPr>
        <p:txBody>
          <a:bodyPr vert="horz" lIns="91440" tIns="45720" rIns="91440" bIns="45720" rtlCol="0" anchor="b">
            <a:normAutofit/>
          </a:bodyPr>
          <a:lstStyle/>
          <a:p>
            <a:r>
              <a:rPr lang="en-US" sz="4800" kern="1200" dirty="0">
                <a:solidFill>
                  <a:schemeClr val="tx1"/>
                </a:solidFill>
                <a:latin typeface="+mj-lt"/>
                <a:ea typeface="+mj-ea"/>
                <a:cs typeface="+mj-cs"/>
              </a:rPr>
              <a:t>Hair Care</a:t>
            </a:r>
          </a:p>
        </p:txBody>
      </p:sp>
      <p:sp>
        <p:nvSpPr>
          <p:cNvPr id="51" name="Rectangle 50">
            <a:extLst>
              <a:ext uri="{FF2B5EF4-FFF2-40B4-BE49-F238E27FC236}">
                <a16:creationId xmlns:a16="http://schemas.microsoft.com/office/drawing/2014/main" id="{699F463E-4038-E62E-2AAE-A544BBC9F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E0E89C4A-5CA8-5EA8-36F4-149FDA1DB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7E891FB3-D0B7-F971-EB3B-DC85C23CC219}"/>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B134E0AA-F078-9A1C-AFE6-ED7EB9F9A209}"/>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C149EC5-40BD-FA8D-0C59-1FBB16618D36}"/>
              </a:ext>
            </a:extLst>
          </p:cNvPr>
          <p:cNvSpPr txBox="1"/>
          <p:nvPr/>
        </p:nvSpPr>
        <p:spPr>
          <a:xfrm>
            <a:off x="673422" y="1670387"/>
            <a:ext cx="4188138" cy="4480073"/>
          </a:xfrm>
          <a:prstGeom prst="rect">
            <a:avLst/>
          </a:prstGeom>
          <a:noFill/>
        </p:spPr>
        <p:txBody>
          <a:bodyPr wrap="square">
            <a:spAutoFit/>
          </a:bodyPr>
          <a:lstStyle/>
          <a:p>
            <a:pPr algn="l" fontAlgn="ctr">
              <a:lnSpc>
                <a:spcPts val="1650"/>
              </a:lnSpc>
              <a:spcBef>
                <a:spcPts val="750"/>
              </a:spcBef>
              <a:spcAft>
                <a:spcPts val="600"/>
              </a:spcAft>
              <a:buFont typeface="Arial" panose="020B0604020202020204" pitchFamily="34" charset="0"/>
              <a:buChar char="•"/>
            </a:pPr>
            <a:r>
              <a:rPr lang="en-US" b="0" i="0" dirty="0">
                <a:effectLst/>
              </a:rPr>
              <a:t>Explain the process clearly &amp; ask about their hair care preferences</a:t>
            </a:r>
            <a:r>
              <a:rPr lang="en-US" dirty="0"/>
              <a:t>. G</a:t>
            </a:r>
            <a:r>
              <a:rPr lang="en-US" b="0" i="0" dirty="0">
                <a:effectLst/>
              </a:rPr>
              <a:t>et their consent before starting. </a:t>
            </a:r>
          </a:p>
          <a:p>
            <a:pPr algn="l" fontAlgn="ctr">
              <a:lnSpc>
                <a:spcPts val="1650"/>
              </a:lnSpc>
              <a:spcBef>
                <a:spcPts val="750"/>
              </a:spcBef>
              <a:spcAft>
                <a:spcPts val="600"/>
              </a:spcAft>
              <a:buFont typeface="Arial" panose="020B0604020202020204" pitchFamily="34" charset="0"/>
              <a:buChar char="•"/>
            </a:pPr>
            <a:r>
              <a:rPr lang="en-US" b="0" i="0" dirty="0">
                <a:effectLst/>
              </a:rPr>
              <a:t>Assemble necessary items like shampoo, conditioner (if needed), towels, comb or brush, a pitcher or cup for rinsing, and any specialized tools based on the patient's needs. </a:t>
            </a:r>
          </a:p>
          <a:p>
            <a:pPr algn="l" fontAlgn="ctr">
              <a:lnSpc>
                <a:spcPts val="1650"/>
              </a:lnSpc>
              <a:spcBef>
                <a:spcPts val="750"/>
              </a:spcBef>
              <a:spcAft>
                <a:spcPts val="600"/>
              </a:spcAft>
              <a:buFont typeface="Arial" panose="020B0604020202020204" pitchFamily="34" charset="0"/>
              <a:buChar char="•"/>
            </a:pPr>
            <a:r>
              <a:rPr lang="en-US" b="0" i="0" dirty="0">
                <a:effectLst/>
              </a:rPr>
              <a:t>Position the participant comfortably, either sitting or lying down depending on their mobility. </a:t>
            </a:r>
          </a:p>
          <a:p>
            <a:pPr algn="l" fontAlgn="ctr">
              <a:lnSpc>
                <a:spcPts val="1650"/>
              </a:lnSpc>
              <a:spcBef>
                <a:spcPts val="600"/>
              </a:spcBef>
              <a:spcAft>
                <a:spcPts val="600"/>
              </a:spcAft>
              <a:buFont typeface="Arial" panose="020B0604020202020204" pitchFamily="34" charset="0"/>
              <a:buChar char="•"/>
            </a:pPr>
            <a:r>
              <a:rPr lang="en-US" b="1" i="0" dirty="0">
                <a:effectLst/>
              </a:rPr>
              <a:t>Section hair:</a:t>
            </a:r>
            <a:r>
              <a:rPr lang="en-US" b="0" i="0" dirty="0">
                <a:effectLst/>
              </a:rPr>
              <a:t> Divide hair into manageable sections to ensure thorough cleaning. </a:t>
            </a:r>
          </a:p>
          <a:p>
            <a:pPr algn="l" fontAlgn="ctr">
              <a:lnSpc>
                <a:spcPts val="1650"/>
              </a:lnSpc>
              <a:spcBef>
                <a:spcPts val="600"/>
              </a:spcBef>
              <a:spcAft>
                <a:spcPts val="600"/>
              </a:spcAft>
              <a:buFont typeface="Arial" panose="020B0604020202020204" pitchFamily="34" charset="0"/>
              <a:buChar char="•"/>
            </a:pPr>
            <a:r>
              <a:rPr lang="en-US" b="1" i="0" dirty="0">
                <a:effectLst/>
              </a:rPr>
              <a:t>Apply shampoo:</a:t>
            </a:r>
            <a:r>
              <a:rPr lang="en-US" b="0" i="0" dirty="0">
                <a:effectLst/>
              </a:rPr>
              <a:t> Gently massage a small amount of mild shampoo into the scalp and hair, working in sections. </a:t>
            </a:r>
          </a:p>
        </p:txBody>
      </p:sp>
      <p:sp>
        <p:nvSpPr>
          <p:cNvPr id="9" name="TextBox 8">
            <a:extLst>
              <a:ext uri="{FF2B5EF4-FFF2-40B4-BE49-F238E27FC236}">
                <a16:creationId xmlns:a16="http://schemas.microsoft.com/office/drawing/2014/main" id="{29274738-45F2-7288-5308-AC4D36FF827F}"/>
              </a:ext>
            </a:extLst>
          </p:cNvPr>
          <p:cNvSpPr txBox="1"/>
          <p:nvPr/>
        </p:nvSpPr>
        <p:spPr>
          <a:xfrm>
            <a:off x="5713354" y="1670387"/>
            <a:ext cx="6093500" cy="4308039"/>
          </a:xfrm>
          <a:prstGeom prst="rect">
            <a:avLst/>
          </a:prstGeom>
          <a:noFill/>
        </p:spPr>
        <p:txBody>
          <a:bodyPr wrap="square">
            <a:spAutoFit/>
          </a:bodyPr>
          <a:lstStyle/>
          <a:p>
            <a:pPr algn="l" fontAlgn="ctr">
              <a:lnSpc>
                <a:spcPts val="1650"/>
              </a:lnSpc>
              <a:spcBef>
                <a:spcPts val="600"/>
              </a:spcBef>
              <a:spcAft>
                <a:spcPts val="600"/>
              </a:spcAft>
              <a:buFont typeface="Arial" panose="020B0604020202020204" pitchFamily="34" charset="0"/>
              <a:buChar char="•"/>
            </a:pPr>
            <a:r>
              <a:rPr lang="en-US" b="1" i="0" dirty="0">
                <a:effectLst/>
              </a:rPr>
              <a:t>Rinse thoroughly:</a:t>
            </a:r>
            <a:r>
              <a:rPr lang="en-US" b="0" i="0" dirty="0">
                <a:effectLst/>
              </a:rPr>
              <a:t> Use a cup or pitcher to rinse all shampoo residue from the hair. </a:t>
            </a:r>
          </a:p>
          <a:p>
            <a:pPr algn="l" fontAlgn="ctr">
              <a:lnSpc>
                <a:spcPts val="1650"/>
              </a:lnSpc>
              <a:spcBef>
                <a:spcPts val="600"/>
              </a:spcBef>
              <a:spcAft>
                <a:spcPts val="600"/>
              </a:spcAft>
              <a:buFont typeface="Arial" panose="020B0604020202020204" pitchFamily="34" charset="0"/>
              <a:buChar char="•"/>
            </a:pPr>
            <a:r>
              <a:rPr lang="en-US" b="1" i="0" dirty="0">
                <a:effectLst/>
              </a:rPr>
              <a:t>Conditioner (optional):</a:t>
            </a:r>
            <a:r>
              <a:rPr lang="en-US" b="0" i="0" dirty="0">
                <a:effectLst/>
              </a:rPr>
              <a:t> Apply conditioner if desired, focusing on the ends of the hair. </a:t>
            </a:r>
          </a:p>
          <a:p>
            <a:pPr algn="l" fontAlgn="ctr">
              <a:lnSpc>
                <a:spcPts val="1650"/>
              </a:lnSpc>
              <a:spcBef>
                <a:spcPts val="600"/>
              </a:spcBef>
              <a:spcAft>
                <a:spcPts val="1500"/>
              </a:spcAft>
              <a:buFont typeface="Arial" panose="020B0604020202020204" pitchFamily="34" charset="0"/>
              <a:buChar char="•"/>
            </a:pPr>
            <a:r>
              <a:rPr lang="en-US" b="1" i="0" dirty="0">
                <a:effectLst/>
              </a:rPr>
              <a:t>Rinse again:</a:t>
            </a:r>
            <a:r>
              <a:rPr lang="en-US" b="0" i="0" dirty="0">
                <a:effectLst/>
              </a:rPr>
              <a:t> Rinse out conditioner completely. </a:t>
            </a:r>
          </a:p>
          <a:p>
            <a:pPr algn="l" fontAlgn="ctr">
              <a:lnSpc>
                <a:spcPts val="1650"/>
              </a:lnSpc>
              <a:spcBef>
                <a:spcPts val="600"/>
              </a:spcBef>
              <a:spcAft>
                <a:spcPts val="600"/>
              </a:spcAft>
              <a:buFont typeface="Arial" panose="020B0604020202020204" pitchFamily="34" charset="0"/>
              <a:buChar char="•"/>
            </a:pPr>
            <a:r>
              <a:rPr lang="en-US" b="1" i="0" dirty="0">
                <a:effectLst/>
              </a:rPr>
              <a:t>Blot dry:</a:t>
            </a:r>
            <a:r>
              <a:rPr lang="en-US" b="0" i="0" dirty="0">
                <a:effectLst/>
              </a:rPr>
              <a:t> Gently pat hair dry with a towel, avoiding excessive rubbing. </a:t>
            </a:r>
          </a:p>
          <a:p>
            <a:pPr algn="l" fontAlgn="ctr">
              <a:lnSpc>
                <a:spcPts val="1650"/>
              </a:lnSpc>
              <a:spcBef>
                <a:spcPts val="600"/>
              </a:spcBef>
              <a:spcAft>
                <a:spcPts val="1500"/>
              </a:spcAft>
              <a:buFont typeface="Arial" panose="020B0604020202020204" pitchFamily="34" charset="0"/>
              <a:buChar char="•"/>
            </a:pPr>
            <a:r>
              <a:rPr lang="en-US" b="1" i="0" dirty="0">
                <a:effectLst/>
              </a:rPr>
              <a:t>Hairdryer (optional):</a:t>
            </a:r>
            <a:r>
              <a:rPr lang="en-US" b="0" i="0" dirty="0">
                <a:effectLst/>
              </a:rPr>
              <a:t> Use a hairdryer on a low heat setting if needed, ensuring the patient is comfortable with the warmth. </a:t>
            </a:r>
          </a:p>
          <a:p>
            <a:pPr algn="l" fontAlgn="ctr">
              <a:lnSpc>
                <a:spcPts val="1650"/>
              </a:lnSpc>
              <a:spcBef>
                <a:spcPts val="600"/>
              </a:spcBef>
              <a:spcAft>
                <a:spcPts val="600"/>
              </a:spcAft>
              <a:buFont typeface="Arial" panose="020B0604020202020204" pitchFamily="34" charset="0"/>
              <a:buChar char="•"/>
            </a:pPr>
            <a:r>
              <a:rPr lang="en-US" b="1" i="0" dirty="0">
                <a:effectLst/>
              </a:rPr>
              <a:t>Detangling:</a:t>
            </a:r>
            <a:r>
              <a:rPr lang="en-US" b="0" i="0" dirty="0">
                <a:effectLst/>
              </a:rPr>
              <a:t> Use a wide-tooth comb to gently detangle any knots, working from the ends towards the scalp. </a:t>
            </a:r>
          </a:p>
          <a:p>
            <a:pPr algn="l">
              <a:lnSpc>
                <a:spcPts val="1650"/>
              </a:lnSpc>
              <a:spcBef>
                <a:spcPts val="600"/>
              </a:spcBef>
              <a:spcAft>
                <a:spcPts val="1500"/>
              </a:spcAft>
              <a:buFont typeface="Arial" panose="020B0604020202020204" pitchFamily="34" charset="0"/>
              <a:buChar char="•"/>
            </a:pPr>
            <a:r>
              <a:rPr lang="en-US" b="1" i="0" dirty="0">
                <a:effectLst/>
              </a:rPr>
              <a:t>Styling:</a:t>
            </a:r>
            <a:r>
              <a:rPr lang="en-US" b="0" i="0" dirty="0">
                <a:effectLst/>
              </a:rPr>
              <a:t> Style hair according to the patient's preference, including brushing, parting, or using hair clips. </a:t>
            </a:r>
          </a:p>
        </p:txBody>
      </p:sp>
    </p:spTree>
    <p:extLst>
      <p:ext uri="{BB962C8B-B14F-4D97-AF65-F5344CB8AC3E}">
        <p14:creationId xmlns:p14="http://schemas.microsoft.com/office/powerpoint/2010/main" val="124098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65983A-E746-0CB2-0314-0D57648CE7C3}"/>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ABD6E3-1861-5C5A-E513-9CFD2653BE02}"/>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US" kern="1200">
                <a:solidFill>
                  <a:srgbClr val="FFFFFF"/>
                </a:solidFill>
                <a:latin typeface="+mj-lt"/>
                <a:ea typeface="+mj-ea"/>
                <a:cs typeface="+mj-cs"/>
              </a:rPr>
              <a:t>Watch me…</a:t>
            </a:r>
          </a:p>
        </p:txBody>
      </p:sp>
      <p:sp>
        <p:nvSpPr>
          <p:cNvPr id="49" name="Arc 4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1" name="Oval 5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0DB572A-8987-6BE0-F85A-0A4DFB8B688D}"/>
              </a:ext>
            </a:extLst>
          </p:cNvPr>
          <p:cNvSpPr txBox="1"/>
          <p:nvPr/>
        </p:nvSpPr>
        <p:spPr>
          <a:xfrm>
            <a:off x="5370153" y="1526033"/>
            <a:ext cx="5536397" cy="393528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a:hlinkClick r:id="rId2"/>
              </a:rPr>
              <a:t>https://www.youtube.com/watch?v=JIa3oqkfCDo</a:t>
            </a:r>
            <a:endParaRPr lang="en-US"/>
          </a:p>
          <a:p>
            <a:pPr indent="-228600">
              <a:lnSpc>
                <a:spcPct val="90000"/>
              </a:lnSpc>
              <a:spcAft>
                <a:spcPts val="600"/>
              </a:spcAft>
              <a:buFont typeface="Arial" panose="020B0604020202020204" pitchFamily="34" charset="0"/>
              <a:buChar char="•"/>
            </a:pPr>
            <a:endParaRPr lang="en-US"/>
          </a:p>
        </p:txBody>
      </p:sp>
      <p:sp>
        <p:nvSpPr>
          <p:cNvPr id="5" name="TextBox 4">
            <a:extLst>
              <a:ext uri="{FF2B5EF4-FFF2-40B4-BE49-F238E27FC236}">
                <a16:creationId xmlns:a16="http://schemas.microsoft.com/office/drawing/2014/main" id="{AE1C8409-8DFC-9561-8ECE-6E5C9096FF09}"/>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870006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B0BE6A-C5CC-9BE9-014F-E66F59B7F4EC}"/>
            </a:ext>
          </a:extLst>
        </p:cNvPr>
        <p:cNvGrpSpPr/>
        <p:nvPr/>
      </p:nvGrpSpPr>
      <p:grpSpPr>
        <a:xfrm>
          <a:off x="0" y="0"/>
          <a:ext cx="0" cy="0"/>
          <a:chOff x="0" y="0"/>
          <a:chExt cx="0" cy="0"/>
        </a:xfrm>
      </p:grpSpPr>
      <p:sp>
        <p:nvSpPr>
          <p:cNvPr id="5133" name="Rectangle 5132">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34" name="Arc 5133">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D54E97-9E65-6460-5E8E-764D7ED4F7EE}"/>
              </a:ext>
            </a:extLst>
          </p:cNvPr>
          <p:cNvSpPr>
            <a:spLocks noGrp="1"/>
          </p:cNvSpPr>
          <p:nvPr>
            <p:ph type="title"/>
          </p:nvPr>
        </p:nvSpPr>
        <p:spPr>
          <a:xfrm>
            <a:off x="7080738" y="647593"/>
            <a:ext cx="4467792" cy="3060541"/>
          </a:xfrm>
        </p:spPr>
        <p:txBody>
          <a:bodyPr vert="horz" lIns="91440" tIns="45720" rIns="91440" bIns="45720" rtlCol="0" anchor="b">
            <a:normAutofit/>
          </a:bodyPr>
          <a:lstStyle/>
          <a:p>
            <a:pPr algn="ctr"/>
            <a:r>
              <a:rPr lang="en-US" sz="6000" kern="1200">
                <a:solidFill>
                  <a:srgbClr val="FFFFFF"/>
                </a:solidFill>
                <a:latin typeface="+mj-lt"/>
                <a:ea typeface="+mj-ea"/>
                <a:cs typeface="+mj-cs"/>
              </a:rPr>
              <a:t>Shaving</a:t>
            </a:r>
          </a:p>
        </p:txBody>
      </p:sp>
      <p:sp>
        <p:nvSpPr>
          <p:cNvPr id="5135" name="Oval 5134">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Razor and Shaving Foam Royalty-free Stock Vector Images and Clip Art">
            <a:extLst>
              <a:ext uri="{FF2B5EF4-FFF2-40B4-BE49-F238E27FC236}">
                <a16:creationId xmlns:a16="http://schemas.microsoft.com/office/drawing/2014/main" id="{844C0123-482C-AFD1-9693-071EDD60A50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8572"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07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31B284-BA06-4F7B-A0D2-6B078B7D4774}"/>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09095009-3DF9-89F3-B67A-352474BA9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A5FCB0-F34D-6FBD-FB0D-CD6CB3A4B4EE}"/>
              </a:ext>
            </a:extLst>
          </p:cNvPr>
          <p:cNvSpPr>
            <a:spLocks noGrp="1"/>
          </p:cNvSpPr>
          <p:nvPr>
            <p:ph type="title"/>
          </p:nvPr>
        </p:nvSpPr>
        <p:spPr>
          <a:xfrm>
            <a:off x="396111" y="-829725"/>
            <a:ext cx="5558423" cy="2434327"/>
          </a:xfrm>
        </p:spPr>
        <p:txBody>
          <a:bodyPr vert="horz" lIns="91440" tIns="45720" rIns="91440" bIns="45720" rtlCol="0" anchor="b">
            <a:normAutofit/>
          </a:bodyPr>
          <a:lstStyle/>
          <a:p>
            <a:r>
              <a:rPr lang="en-US" sz="4800" kern="1200" dirty="0">
                <a:solidFill>
                  <a:schemeClr val="tx1"/>
                </a:solidFill>
                <a:latin typeface="+mj-lt"/>
                <a:ea typeface="+mj-ea"/>
                <a:cs typeface="+mj-cs"/>
              </a:rPr>
              <a:t>Shaving</a:t>
            </a:r>
          </a:p>
        </p:txBody>
      </p:sp>
      <p:sp>
        <p:nvSpPr>
          <p:cNvPr id="51" name="Rectangle 50">
            <a:extLst>
              <a:ext uri="{FF2B5EF4-FFF2-40B4-BE49-F238E27FC236}">
                <a16:creationId xmlns:a16="http://schemas.microsoft.com/office/drawing/2014/main" id="{349E831C-3992-2EBD-90DC-19762E914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60CD799D-1214-B6D9-600C-1429CAE14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6427082C-0DF1-8E97-BE93-FC4536051963}"/>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AE19782A-C008-B7F5-0458-B8F26828876B}"/>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D19D672-98F5-2C0D-EE67-E9967D38FBEF}"/>
              </a:ext>
            </a:extLst>
          </p:cNvPr>
          <p:cNvSpPr txBox="1"/>
          <p:nvPr/>
        </p:nvSpPr>
        <p:spPr>
          <a:xfrm>
            <a:off x="4804464" y="1076849"/>
            <a:ext cx="6093500" cy="5321137"/>
          </a:xfrm>
          <a:prstGeom prst="rect">
            <a:avLst/>
          </a:prstGeom>
          <a:noFill/>
        </p:spPr>
        <p:txBody>
          <a:bodyPr wrap="square">
            <a:spAutoFit/>
          </a:bodyPr>
          <a:lstStyle/>
          <a:p>
            <a:pPr algn="l">
              <a:lnSpc>
                <a:spcPts val="1650"/>
              </a:lnSpc>
              <a:spcBef>
                <a:spcPts val="750"/>
              </a:spcBef>
              <a:spcAft>
                <a:spcPts val="600"/>
              </a:spcAft>
              <a:buFont typeface="Arial" panose="020B0604020202020204" pitchFamily="34" charset="0"/>
              <a:buChar char="•"/>
            </a:pPr>
            <a:r>
              <a:rPr lang="en-US" b="1" i="0" dirty="0">
                <a:effectLst/>
              </a:rPr>
              <a:t>Prepare</a:t>
            </a:r>
            <a:endParaRPr lang="en-US" b="0" i="0" dirty="0">
              <a:effectLst/>
            </a:endParaRPr>
          </a:p>
          <a:p>
            <a:pPr algn="l" fontAlgn="ctr">
              <a:lnSpc>
                <a:spcPts val="1650"/>
              </a:lnSpc>
              <a:spcBef>
                <a:spcPts val="750"/>
              </a:spcBef>
              <a:spcAft>
                <a:spcPts val="600"/>
              </a:spcAft>
              <a:buFont typeface="Arial" panose="020B0604020202020204" pitchFamily="34" charset="0"/>
              <a:buChar char="•"/>
            </a:pPr>
            <a:r>
              <a:rPr lang="en-US" b="0" i="0" dirty="0">
                <a:effectLst/>
              </a:rPr>
              <a:t>Wash the patient's face with warm water to soften the hair. You can also apply a pre-shave lotion or skin conditioner. </a:t>
            </a:r>
          </a:p>
          <a:p>
            <a:pPr algn="l">
              <a:lnSpc>
                <a:spcPts val="1650"/>
              </a:lnSpc>
              <a:spcBef>
                <a:spcPts val="750"/>
              </a:spcBef>
              <a:spcAft>
                <a:spcPts val="600"/>
              </a:spcAft>
              <a:buFont typeface="Arial" panose="020B0604020202020204" pitchFamily="34" charset="0"/>
              <a:buChar char="•"/>
            </a:pPr>
            <a:r>
              <a:rPr lang="en-US" b="1" i="0" dirty="0">
                <a:effectLst/>
              </a:rPr>
              <a:t>Protect</a:t>
            </a:r>
            <a:endParaRPr lang="en-US" b="0" i="0" dirty="0">
              <a:effectLst/>
            </a:endParaRPr>
          </a:p>
          <a:p>
            <a:pPr algn="l" fontAlgn="ctr">
              <a:lnSpc>
                <a:spcPts val="1650"/>
              </a:lnSpc>
              <a:spcBef>
                <a:spcPts val="750"/>
              </a:spcBef>
              <a:spcAft>
                <a:spcPts val="600"/>
              </a:spcAft>
              <a:buFont typeface="Arial" panose="020B0604020202020204" pitchFamily="34" charset="0"/>
              <a:buChar char="•"/>
            </a:pPr>
            <a:r>
              <a:rPr lang="en-US" b="0" i="0" dirty="0">
                <a:effectLst/>
              </a:rPr>
              <a:t>Put on gloves and cover the patient's chest and shoulders with a towel. </a:t>
            </a:r>
          </a:p>
          <a:p>
            <a:pPr algn="l">
              <a:lnSpc>
                <a:spcPts val="1650"/>
              </a:lnSpc>
              <a:spcBef>
                <a:spcPts val="750"/>
              </a:spcBef>
              <a:spcAft>
                <a:spcPts val="600"/>
              </a:spcAft>
              <a:buFont typeface="Arial" panose="020B0604020202020204" pitchFamily="34" charset="0"/>
              <a:buChar char="•"/>
            </a:pPr>
            <a:r>
              <a:rPr lang="en-US" b="1" i="0" dirty="0">
                <a:effectLst/>
              </a:rPr>
              <a:t>Shave</a:t>
            </a:r>
            <a:endParaRPr lang="en-US" b="0" i="0" dirty="0">
              <a:effectLst/>
            </a:endParaRPr>
          </a:p>
          <a:p>
            <a:pPr algn="l" fontAlgn="ctr">
              <a:lnSpc>
                <a:spcPts val="1650"/>
              </a:lnSpc>
              <a:spcBef>
                <a:spcPts val="750"/>
              </a:spcBef>
              <a:spcAft>
                <a:spcPts val="600"/>
              </a:spcAft>
              <a:buFont typeface="Arial" panose="020B0604020202020204" pitchFamily="34" charset="0"/>
              <a:buChar char="•"/>
            </a:pPr>
            <a:r>
              <a:rPr lang="en-US" b="0" i="0" dirty="0">
                <a:effectLst/>
              </a:rPr>
              <a:t>Use short, gentle strokes in the direction of hair growth. Rinse the razor often. </a:t>
            </a:r>
          </a:p>
          <a:p>
            <a:pPr algn="l">
              <a:lnSpc>
                <a:spcPts val="1650"/>
              </a:lnSpc>
              <a:spcBef>
                <a:spcPts val="750"/>
              </a:spcBef>
              <a:spcAft>
                <a:spcPts val="600"/>
              </a:spcAft>
              <a:buFont typeface="Arial" panose="020B0604020202020204" pitchFamily="34" charset="0"/>
              <a:buChar char="•"/>
            </a:pPr>
            <a:r>
              <a:rPr lang="en-US" b="1" i="0" dirty="0">
                <a:effectLst/>
              </a:rPr>
              <a:t>Finish</a:t>
            </a:r>
            <a:endParaRPr lang="en-US" b="0" i="0" dirty="0">
              <a:effectLst/>
            </a:endParaRPr>
          </a:p>
          <a:p>
            <a:pPr algn="l" fontAlgn="ctr">
              <a:lnSpc>
                <a:spcPts val="1650"/>
              </a:lnSpc>
              <a:spcBef>
                <a:spcPts val="750"/>
              </a:spcBef>
              <a:spcAft>
                <a:spcPts val="600"/>
              </a:spcAft>
              <a:buFont typeface="Arial" panose="020B0604020202020204" pitchFamily="34" charset="0"/>
              <a:buChar char="•"/>
            </a:pPr>
            <a:r>
              <a:rPr lang="en-US" b="0" i="0" dirty="0">
                <a:effectLst/>
              </a:rPr>
              <a:t>Apply aftershave or moisturizer if the patient wants it. Offer a mirror so the patient can check their shave. </a:t>
            </a:r>
          </a:p>
          <a:p>
            <a:pPr algn="l">
              <a:lnSpc>
                <a:spcPts val="1650"/>
              </a:lnSpc>
              <a:spcBef>
                <a:spcPts val="750"/>
              </a:spcBef>
              <a:spcAft>
                <a:spcPts val="1500"/>
              </a:spcAft>
              <a:buFont typeface="Arial" panose="020B0604020202020204" pitchFamily="34" charset="0"/>
              <a:buChar char="•"/>
            </a:pPr>
            <a:r>
              <a:rPr lang="en-US" b="1" i="0" dirty="0">
                <a:effectLst/>
              </a:rPr>
              <a:t>Clean up</a:t>
            </a:r>
            <a:endParaRPr lang="en-US" b="0" i="0" dirty="0">
              <a:effectLst/>
            </a:endParaRPr>
          </a:p>
          <a:p>
            <a:pPr algn="l">
              <a:lnSpc>
                <a:spcPts val="1650"/>
              </a:lnSpc>
              <a:spcBef>
                <a:spcPts val="750"/>
              </a:spcBef>
              <a:spcAft>
                <a:spcPts val="1500"/>
              </a:spcAft>
              <a:buFont typeface="Arial" panose="020B0604020202020204" pitchFamily="34" charset="0"/>
              <a:buChar char="•"/>
            </a:pPr>
            <a:r>
              <a:rPr lang="en-US" b="0" i="0" dirty="0">
                <a:effectLst/>
              </a:rPr>
              <a:t>Rinse the razor well and dispose of it in a sharps container. Wash and dry your hands. </a:t>
            </a:r>
          </a:p>
        </p:txBody>
      </p:sp>
    </p:spTree>
    <p:extLst>
      <p:ext uri="{BB962C8B-B14F-4D97-AF65-F5344CB8AC3E}">
        <p14:creationId xmlns:p14="http://schemas.microsoft.com/office/powerpoint/2010/main" val="178610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632EF0-7EA5-EDE0-72C5-0F7E58B5F40C}"/>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9BD762-64F1-CC8F-49DE-023916D890B4}"/>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dirty="0">
                <a:solidFill>
                  <a:schemeClr val="tx1"/>
                </a:solidFill>
                <a:latin typeface="+mj-lt"/>
                <a:ea typeface="+mj-ea"/>
                <a:cs typeface="+mj-cs"/>
              </a:rPr>
              <a:t>Watch me…</a:t>
            </a:r>
          </a:p>
        </p:txBody>
      </p:sp>
      <p:sp>
        <p:nvSpPr>
          <p:cNvPr id="4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C1EBE74-193A-42CB-404C-D14B42B0ECA6}"/>
              </a:ext>
            </a:extLst>
          </p:cNvPr>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dirty="0">
                <a:hlinkClick r:id="rId2"/>
              </a:rPr>
              <a:t>https://www.youtube.com/watch?v=o0JX3DwHKbU</a:t>
            </a:r>
            <a:endParaRPr lang="en-US" sz="2200" dirty="0"/>
          </a:p>
          <a:p>
            <a:pPr indent="-228600">
              <a:lnSpc>
                <a:spcPct val="90000"/>
              </a:lnSpc>
              <a:spcAft>
                <a:spcPts val="600"/>
              </a:spcAft>
              <a:buFont typeface="Arial" panose="020B0604020202020204" pitchFamily="34" charset="0"/>
              <a:buChar char="•"/>
            </a:pPr>
            <a:endParaRPr lang="en-US" sz="2200" dirty="0"/>
          </a:p>
        </p:txBody>
      </p:sp>
      <p:sp>
        <p:nvSpPr>
          <p:cNvPr id="5" name="TextBox 4">
            <a:extLst>
              <a:ext uri="{FF2B5EF4-FFF2-40B4-BE49-F238E27FC236}">
                <a16:creationId xmlns:a16="http://schemas.microsoft.com/office/drawing/2014/main" id="{4C203C53-8363-2EE7-0CC0-0C006AEA423B}"/>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2505919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DA2FFF-80B6-E5C6-5016-BBFFFAA54177}"/>
            </a:ext>
          </a:extLst>
        </p:cNvPr>
        <p:cNvGrpSpPr/>
        <p:nvPr/>
      </p:nvGrpSpPr>
      <p:grpSpPr>
        <a:xfrm>
          <a:off x="0" y="0"/>
          <a:ext cx="0" cy="0"/>
          <a:chOff x="0" y="0"/>
          <a:chExt cx="0" cy="0"/>
        </a:xfrm>
      </p:grpSpPr>
      <p:sp>
        <p:nvSpPr>
          <p:cNvPr id="11297" name="Rectangle 11296">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98" name="Arc 11297">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299" name="Oval 11298">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95A7A7-5DFB-1556-2724-D20A4297C136}"/>
              </a:ext>
            </a:extLst>
          </p:cNvPr>
          <p:cNvSpPr>
            <a:spLocks noGrp="1"/>
          </p:cNvSpPr>
          <p:nvPr>
            <p:ph type="ctrTitle"/>
          </p:nvPr>
        </p:nvSpPr>
        <p:spPr>
          <a:xfrm>
            <a:off x="838200" y="647593"/>
            <a:ext cx="4467792" cy="3060541"/>
          </a:xfrm>
        </p:spPr>
        <p:txBody>
          <a:bodyPr>
            <a:normAutofit/>
          </a:bodyPr>
          <a:lstStyle/>
          <a:p>
            <a:r>
              <a:rPr lang="en-US">
                <a:solidFill>
                  <a:srgbClr val="FFFFFF"/>
                </a:solidFill>
              </a:rPr>
              <a:t>Oral Care </a:t>
            </a:r>
            <a:endParaRPr lang="en-US" dirty="0">
              <a:solidFill>
                <a:srgbClr val="FFFFFF"/>
              </a:solidFill>
            </a:endParaRPr>
          </a:p>
        </p:txBody>
      </p:sp>
      <p:pic>
        <p:nvPicPr>
          <p:cNvPr id="1026" name="Picture 2" descr="Clipart Images | Dental clip, Clip art ...">
            <a:extLst>
              <a:ext uri="{FF2B5EF4-FFF2-40B4-BE49-F238E27FC236}">
                <a16:creationId xmlns:a16="http://schemas.microsoft.com/office/drawing/2014/main" id="{474E5C92-7EB3-B8D1-0D05-24EEF1C563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23623"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15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4D6090-006F-EE14-18AC-DE09380E3479}"/>
              </a:ext>
            </a:extLst>
          </p:cNvPr>
          <p:cNvSpPr>
            <a:spLocks noGrp="1"/>
          </p:cNvSpPr>
          <p:nvPr>
            <p:ph type="title"/>
          </p:nvPr>
        </p:nvSpPr>
        <p:spPr>
          <a:xfrm>
            <a:off x="838200" y="365125"/>
            <a:ext cx="5558489" cy="1325563"/>
          </a:xfrm>
        </p:spPr>
        <p:txBody>
          <a:bodyPr vert="horz" lIns="91440" tIns="45720" rIns="91440" bIns="45720" rtlCol="0" anchor="ctr">
            <a:normAutofit/>
          </a:bodyPr>
          <a:lstStyle/>
          <a:p>
            <a:r>
              <a:rPr lang="en-US" kern="1200">
                <a:solidFill>
                  <a:schemeClr val="tx1"/>
                </a:solidFill>
                <a:latin typeface="+mj-lt"/>
                <a:ea typeface="+mj-ea"/>
                <a:cs typeface="+mj-cs"/>
              </a:rPr>
              <a:t>Here’s what you will learn…</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7ED0A67-708D-8AC8-026A-EE33DCA4E76F}"/>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a:p>
            <a:pPr marL="285750" indent="-228600">
              <a:lnSpc>
                <a:spcPct val="90000"/>
              </a:lnSpc>
              <a:spcAft>
                <a:spcPts val="600"/>
              </a:spcAft>
              <a:buFont typeface="Arial" panose="020B0604020202020204" pitchFamily="34" charset="0"/>
              <a:buChar char="•"/>
            </a:pPr>
            <a:r>
              <a:rPr lang="en-US" dirty="0"/>
              <a:t>Basic Transfers</a:t>
            </a:r>
          </a:p>
          <a:p>
            <a:pPr marL="285750" indent="-228600">
              <a:lnSpc>
                <a:spcPct val="90000"/>
              </a:lnSpc>
              <a:spcAft>
                <a:spcPts val="600"/>
              </a:spcAft>
              <a:buFont typeface="Arial" panose="020B0604020202020204" pitchFamily="34" charset="0"/>
              <a:buChar char="•"/>
            </a:pPr>
            <a:r>
              <a:rPr lang="en-US" dirty="0"/>
              <a:t>Bathing &amp; Dressing</a:t>
            </a:r>
          </a:p>
          <a:p>
            <a:pPr marL="285750" indent="-228600">
              <a:lnSpc>
                <a:spcPct val="90000"/>
              </a:lnSpc>
              <a:spcAft>
                <a:spcPts val="600"/>
              </a:spcAft>
              <a:buFont typeface="Arial" panose="020B0604020202020204" pitchFamily="34" charset="0"/>
              <a:buChar char="•"/>
            </a:pPr>
            <a:r>
              <a:rPr lang="en-US" dirty="0"/>
              <a:t>Hair care &amp; Grooming</a:t>
            </a:r>
          </a:p>
          <a:p>
            <a:pPr marL="285750" indent="-228600">
              <a:lnSpc>
                <a:spcPct val="90000"/>
              </a:lnSpc>
              <a:spcAft>
                <a:spcPts val="600"/>
              </a:spcAft>
              <a:buFont typeface="Arial" panose="020B0604020202020204" pitchFamily="34" charset="0"/>
              <a:buChar char="•"/>
            </a:pPr>
            <a:r>
              <a:rPr lang="en-US" dirty="0"/>
              <a:t>Oral care </a:t>
            </a:r>
          </a:p>
          <a:p>
            <a:pPr marL="285750" indent="-228600">
              <a:lnSpc>
                <a:spcPct val="90000"/>
              </a:lnSpc>
              <a:spcAft>
                <a:spcPts val="600"/>
              </a:spcAft>
              <a:buFont typeface="Arial" panose="020B0604020202020204" pitchFamily="34" charset="0"/>
              <a:buChar char="•"/>
            </a:pPr>
            <a:r>
              <a:rPr lang="en-US" dirty="0"/>
              <a:t>Toileting</a:t>
            </a:r>
          </a:p>
          <a:p>
            <a:pPr marL="285750" indent="-228600">
              <a:lnSpc>
                <a:spcPct val="90000"/>
              </a:lnSpc>
              <a:spcAft>
                <a:spcPts val="600"/>
              </a:spcAft>
              <a:buFont typeface="Arial" panose="020B0604020202020204" pitchFamily="34" charset="0"/>
              <a:buChar char="•"/>
            </a:pPr>
            <a:r>
              <a:rPr lang="en-US" dirty="0"/>
              <a:t>Medication Reminders</a:t>
            </a:r>
          </a:p>
          <a:p>
            <a:pPr marL="285750" indent="-228600">
              <a:lnSpc>
                <a:spcPct val="90000"/>
              </a:lnSpc>
              <a:spcAft>
                <a:spcPts val="600"/>
              </a:spcAft>
              <a:buFont typeface="Arial" panose="020B0604020202020204" pitchFamily="34" charset="0"/>
              <a:buChar char="•"/>
            </a:pPr>
            <a:r>
              <a:rPr lang="en-US" dirty="0"/>
              <a:t>Meal Preparation</a:t>
            </a:r>
          </a:p>
          <a:p>
            <a:pPr marL="285750" indent="-228600">
              <a:lnSpc>
                <a:spcPct val="90000"/>
              </a:lnSpc>
              <a:spcAft>
                <a:spcPts val="600"/>
              </a:spcAft>
              <a:buFont typeface="Arial" panose="020B0604020202020204" pitchFamily="34" charset="0"/>
              <a:buChar char="•"/>
            </a:pPr>
            <a:r>
              <a:rPr lang="en-US" dirty="0"/>
              <a:t>Companionship &amp; Activities</a:t>
            </a:r>
          </a:p>
          <a:p>
            <a:pPr marL="285750" indent="-228600">
              <a:lnSpc>
                <a:spcPct val="90000"/>
              </a:lnSpc>
              <a:spcAft>
                <a:spcPts val="600"/>
              </a:spcAft>
              <a:buFont typeface="Arial" panose="020B0604020202020204" pitchFamily="34" charset="0"/>
              <a:buChar char="•"/>
            </a:pPr>
            <a:r>
              <a:rPr lang="en-US" dirty="0"/>
              <a:t>Errands</a:t>
            </a:r>
          </a:p>
          <a:p>
            <a:pPr marL="285750" indent="-228600">
              <a:lnSpc>
                <a:spcPct val="90000"/>
              </a:lnSpc>
              <a:spcAft>
                <a:spcPts val="600"/>
              </a:spcAft>
              <a:buFont typeface="Arial" panose="020B0604020202020204" pitchFamily="34" charset="0"/>
              <a:buChar char="•"/>
            </a:pPr>
            <a:r>
              <a:rPr lang="en-US" dirty="0"/>
              <a:t>Light Housekeeping</a:t>
            </a:r>
          </a:p>
          <a:p>
            <a:pPr marL="285750" indent="-228600">
              <a:lnSpc>
                <a:spcPct val="90000"/>
              </a:lnSpc>
              <a:spcAft>
                <a:spcPts val="600"/>
              </a:spcAft>
              <a:buFont typeface="Arial" panose="020B0604020202020204" pitchFamily="34" charset="0"/>
              <a:buChar char="•"/>
            </a:pPr>
            <a:r>
              <a:rPr lang="en-US" dirty="0"/>
              <a:t>Pet Care </a:t>
            </a:r>
          </a:p>
          <a:p>
            <a:pPr marL="285750" indent="-228600">
              <a:lnSpc>
                <a:spcPct val="90000"/>
              </a:lnSpc>
              <a:spcAft>
                <a:spcPts val="600"/>
              </a:spcAft>
              <a:buFont typeface="Arial" panose="020B0604020202020204" pitchFamily="34" charset="0"/>
              <a:buChar char="•"/>
            </a:pPr>
            <a:endParaRPr lang="en-US" dirty="0"/>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276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31B284-BA06-4F7B-A0D2-6B078B7D4774}"/>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09095009-3DF9-89F3-B67A-352474BA9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A5FCB0-F34D-6FBD-FB0D-CD6CB3A4B4EE}"/>
              </a:ext>
            </a:extLst>
          </p:cNvPr>
          <p:cNvSpPr>
            <a:spLocks noGrp="1"/>
          </p:cNvSpPr>
          <p:nvPr>
            <p:ph type="title"/>
          </p:nvPr>
        </p:nvSpPr>
        <p:spPr>
          <a:xfrm>
            <a:off x="396111" y="-829725"/>
            <a:ext cx="5558423" cy="2434327"/>
          </a:xfrm>
        </p:spPr>
        <p:txBody>
          <a:bodyPr vert="horz" lIns="91440" tIns="45720" rIns="91440" bIns="45720" rtlCol="0" anchor="b">
            <a:normAutofit/>
          </a:bodyPr>
          <a:lstStyle/>
          <a:p>
            <a:r>
              <a:rPr lang="en-US" sz="4800" kern="1200" dirty="0">
                <a:solidFill>
                  <a:schemeClr val="tx1"/>
                </a:solidFill>
                <a:latin typeface="+mj-lt"/>
                <a:ea typeface="+mj-ea"/>
                <a:cs typeface="+mj-cs"/>
              </a:rPr>
              <a:t>Oral Care </a:t>
            </a:r>
          </a:p>
        </p:txBody>
      </p:sp>
      <p:sp>
        <p:nvSpPr>
          <p:cNvPr id="51" name="Rectangle 50">
            <a:extLst>
              <a:ext uri="{FF2B5EF4-FFF2-40B4-BE49-F238E27FC236}">
                <a16:creationId xmlns:a16="http://schemas.microsoft.com/office/drawing/2014/main" id="{349E831C-3992-2EBD-90DC-19762E914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60CD799D-1214-B6D9-600C-1429CAE14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6427082C-0DF1-8E97-BE93-FC4536051963}"/>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AE19782A-C008-B7F5-0458-B8F26828876B}"/>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D19D672-98F5-2C0D-EE67-E9967D38FBEF}"/>
              </a:ext>
            </a:extLst>
          </p:cNvPr>
          <p:cNvSpPr txBox="1"/>
          <p:nvPr/>
        </p:nvSpPr>
        <p:spPr>
          <a:xfrm>
            <a:off x="5405827" y="1604602"/>
            <a:ext cx="6093500" cy="5100114"/>
          </a:xfrm>
          <a:prstGeom prst="rect">
            <a:avLst/>
          </a:prstGeom>
          <a:noFill/>
        </p:spPr>
        <p:txBody>
          <a:bodyPr wrap="square">
            <a:spAutoFit/>
          </a:bodyPr>
          <a:lstStyle/>
          <a:p>
            <a:pPr algn="l">
              <a:lnSpc>
                <a:spcPts val="1650"/>
              </a:lnSpc>
              <a:spcBef>
                <a:spcPts val="750"/>
              </a:spcBef>
              <a:spcAft>
                <a:spcPts val="600"/>
              </a:spcAft>
              <a:buFont typeface="Arial" panose="020B0604020202020204" pitchFamily="34" charset="0"/>
              <a:buChar char="•"/>
            </a:pPr>
            <a:r>
              <a:rPr lang="en-US" b="1" dirty="0"/>
              <a:t>Gather your supplies </a:t>
            </a:r>
          </a:p>
          <a:p>
            <a:pPr lvl="1">
              <a:lnSpc>
                <a:spcPts val="1650"/>
              </a:lnSpc>
              <a:spcBef>
                <a:spcPts val="750"/>
              </a:spcBef>
              <a:spcAft>
                <a:spcPts val="600"/>
              </a:spcAft>
              <a:buFont typeface="Arial" panose="020B0604020202020204" pitchFamily="34" charset="0"/>
              <a:buChar char="•"/>
            </a:pPr>
            <a:r>
              <a:rPr lang="en-US" i="0" dirty="0">
                <a:effectLst/>
              </a:rPr>
              <a:t>Toothbrush, floss, toothpaste, dry towel, cup </a:t>
            </a:r>
          </a:p>
          <a:p>
            <a:pPr algn="l">
              <a:lnSpc>
                <a:spcPts val="1650"/>
              </a:lnSpc>
              <a:spcBef>
                <a:spcPts val="750"/>
              </a:spcBef>
              <a:spcAft>
                <a:spcPts val="600"/>
              </a:spcAft>
              <a:buFont typeface="Arial" panose="020B0604020202020204" pitchFamily="34" charset="0"/>
              <a:buChar char="•"/>
            </a:pPr>
            <a:r>
              <a:rPr lang="en-US" b="1" dirty="0"/>
              <a:t>Brush all surfaces </a:t>
            </a:r>
          </a:p>
          <a:p>
            <a:pPr lvl="1">
              <a:lnSpc>
                <a:spcPts val="1650"/>
              </a:lnSpc>
              <a:spcBef>
                <a:spcPts val="750"/>
              </a:spcBef>
              <a:spcAft>
                <a:spcPts val="600"/>
              </a:spcAft>
              <a:buFont typeface="Arial" panose="020B0604020202020204" pitchFamily="34" charset="0"/>
              <a:buChar char="•"/>
            </a:pPr>
            <a:r>
              <a:rPr lang="en-US" dirty="0"/>
              <a:t>Help participant gently brush the outer surfaces, inner surfaces, and chewing surfaces of their teeth in small groups and then their tongue. </a:t>
            </a:r>
            <a:endParaRPr lang="en-US" b="1" i="0" dirty="0">
              <a:effectLst/>
            </a:endParaRPr>
          </a:p>
          <a:p>
            <a:pPr algn="l">
              <a:lnSpc>
                <a:spcPts val="1650"/>
              </a:lnSpc>
              <a:spcBef>
                <a:spcPts val="750"/>
              </a:spcBef>
              <a:spcAft>
                <a:spcPts val="600"/>
              </a:spcAft>
              <a:buFont typeface="Arial" panose="020B0604020202020204" pitchFamily="34" charset="0"/>
              <a:buChar char="•"/>
            </a:pPr>
            <a:r>
              <a:rPr lang="en-US" b="1" i="0" dirty="0">
                <a:effectLst/>
              </a:rPr>
              <a:t>Floss teeth </a:t>
            </a:r>
          </a:p>
          <a:p>
            <a:pPr lvl="1">
              <a:lnSpc>
                <a:spcPts val="1650"/>
              </a:lnSpc>
              <a:spcBef>
                <a:spcPts val="750"/>
              </a:spcBef>
              <a:spcAft>
                <a:spcPts val="600"/>
              </a:spcAft>
              <a:buFont typeface="Arial" panose="020B0604020202020204" pitchFamily="34" charset="0"/>
              <a:buChar char="•"/>
            </a:pPr>
            <a:r>
              <a:rPr lang="en-US" dirty="0"/>
              <a:t>Help participant gently glide the floss up and down against both sides of each tooth. </a:t>
            </a:r>
            <a:endParaRPr lang="en-US" b="0" i="0" dirty="0">
              <a:effectLst/>
            </a:endParaRPr>
          </a:p>
          <a:p>
            <a:pPr algn="l" fontAlgn="ctr">
              <a:lnSpc>
                <a:spcPts val="1650"/>
              </a:lnSpc>
              <a:spcBef>
                <a:spcPts val="750"/>
              </a:spcBef>
              <a:spcAft>
                <a:spcPts val="600"/>
              </a:spcAft>
              <a:buFont typeface="Arial" panose="020B0604020202020204" pitchFamily="34" charset="0"/>
              <a:buChar char="•"/>
            </a:pPr>
            <a:r>
              <a:rPr lang="en-US" b="1" i="0" dirty="0">
                <a:effectLst/>
              </a:rPr>
              <a:t>Rinse and moisturize  </a:t>
            </a:r>
          </a:p>
          <a:p>
            <a:pPr lvl="1" fontAlgn="ctr">
              <a:lnSpc>
                <a:spcPts val="1650"/>
              </a:lnSpc>
              <a:spcBef>
                <a:spcPts val="750"/>
              </a:spcBef>
              <a:spcAft>
                <a:spcPts val="600"/>
              </a:spcAft>
              <a:buFont typeface="Arial" panose="020B0604020202020204" pitchFamily="34" charset="0"/>
              <a:buChar char="•"/>
            </a:pPr>
            <a:r>
              <a:rPr lang="en-US" dirty="0"/>
              <a:t>Help participant rinse out their mouth, dry their mouth, and apply lip balm if needed.  </a:t>
            </a:r>
            <a:endParaRPr lang="en-US" i="0" dirty="0">
              <a:effectLst/>
            </a:endParaRPr>
          </a:p>
          <a:p>
            <a:pPr algn="l">
              <a:lnSpc>
                <a:spcPts val="1650"/>
              </a:lnSpc>
              <a:spcBef>
                <a:spcPts val="750"/>
              </a:spcBef>
              <a:spcAft>
                <a:spcPts val="1500"/>
              </a:spcAft>
              <a:buFont typeface="Arial" panose="020B0604020202020204" pitchFamily="34" charset="0"/>
              <a:buChar char="•"/>
            </a:pPr>
            <a:r>
              <a:rPr lang="en-US" b="1" i="0" dirty="0">
                <a:effectLst/>
              </a:rPr>
              <a:t>Clean up</a:t>
            </a:r>
          </a:p>
          <a:p>
            <a:pPr lvl="1">
              <a:lnSpc>
                <a:spcPts val="1650"/>
              </a:lnSpc>
              <a:spcBef>
                <a:spcPts val="750"/>
              </a:spcBef>
              <a:spcAft>
                <a:spcPts val="1500"/>
              </a:spcAft>
              <a:buFont typeface="Arial" panose="020B0604020202020204" pitchFamily="34" charset="0"/>
              <a:buChar char="•"/>
            </a:pPr>
            <a:r>
              <a:rPr lang="en-US" dirty="0"/>
              <a:t>Be sure to rinse the toothbrush and put everything back in its place. </a:t>
            </a:r>
            <a:endParaRPr lang="en-US" i="0" dirty="0">
              <a:effectLst/>
            </a:endParaRPr>
          </a:p>
        </p:txBody>
      </p:sp>
    </p:spTree>
    <p:extLst>
      <p:ext uri="{BB962C8B-B14F-4D97-AF65-F5344CB8AC3E}">
        <p14:creationId xmlns:p14="http://schemas.microsoft.com/office/powerpoint/2010/main" val="163948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31B284-BA06-4F7B-A0D2-6B078B7D4774}"/>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09095009-3DF9-89F3-B67A-352474BA9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A5FCB0-F34D-6FBD-FB0D-CD6CB3A4B4EE}"/>
              </a:ext>
            </a:extLst>
          </p:cNvPr>
          <p:cNvSpPr>
            <a:spLocks noGrp="1"/>
          </p:cNvSpPr>
          <p:nvPr>
            <p:ph type="title"/>
          </p:nvPr>
        </p:nvSpPr>
        <p:spPr>
          <a:xfrm>
            <a:off x="396111" y="-829725"/>
            <a:ext cx="5558423" cy="2434327"/>
          </a:xfrm>
        </p:spPr>
        <p:txBody>
          <a:bodyPr vert="horz" lIns="91440" tIns="45720" rIns="91440" bIns="45720" rtlCol="0" anchor="b">
            <a:normAutofit/>
          </a:bodyPr>
          <a:lstStyle/>
          <a:p>
            <a:r>
              <a:rPr lang="en-US" sz="4800" dirty="0"/>
              <a:t>Denture</a:t>
            </a:r>
            <a:r>
              <a:rPr lang="en-US" sz="4800" kern="1200" dirty="0">
                <a:solidFill>
                  <a:schemeClr val="tx1"/>
                </a:solidFill>
                <a:latin typeface="+mj-lt"/>
                <a:ea typeface="+mj-ea"/>
                <a:cs typeface="+mj-cs"/>
              </a:rPr>
              <a:t> Care </a:t>
            </a:r>
          </a:p>
        </p:txBody>
      </p:sp>
      <p:sp>
        <p:nvSpPr>
          <p:cNvPr id="51" name="Rectangle 50">
            <a:extLst>
              <a:ext uri="{FF2B5EF4-FFF2-40B4-BE49-F238E27FC236}">
                <a16:creationId xmlns:a16="http://schemas.microsoft.com/office/drawing/2014/main" id="{349E831C-3992-2EBD-90DC-19762E914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60CD799D-1214-B6D9-600C-1429CAE14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6427082C-0DF1-8E97-BE93-FC4536051963}"/>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AE19782A-C008-B7F5-0458-B8F26828876B}"/>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D19D672-98F5-2C0D-EE67-E9967D38FBEF}"/>
              </a:ext>
            </a:extLst>
          </p:cNvPr>
          <p:cNvSpPr txBox="1"/>
          <p:nvPr/>
        </p:nvSpPr>
        <p:spPr>
          <a:xfrm>
            <a:off x="5603236" y="1825625"/>
            <a:ext cx="5552856" cy="4664097"/>
          </a:xfrm>
          <a:prstGeom prst="rect">
            <a:avLst/>
          </a:prstGeom>
          <a:noFill/>
        </p:spPr>
        <p:txBody>
          <a:bodyPr wrap="square">
            <a:spAutoFit/>
          </a:bodyPr>
          <a:lstStyle/>
          <a:p>
            <a:pPr algn="l">
              <a:lnSpc>
                <a:spcPts val="1650"/>
              </a:lnSpc>
              <a:spcBef>
                <a:spcPts val="750"/>
              </a:spcBef>
              <a:spcAft>
                <a:spcPts val="600"/>
              </a:spcAft>
              <a:buFont typeface="Arial" panose="020B0604020202020204" pitchFamily="34" charset="0"/>
              <a:buChar char="•"/>
            </a:pPr>
            <a:r>
              <a:rPr lang="en-US" b="1" dirty="0"/>
              <a:t>Gather your supplies </a:t>
            </a:r>
          </a:p>
          <a:p>
            <a:pPr lvl="1">
              <a:lnSpc>
                <a:spcPts val="1650"/>
              </a:lnSpc>
              <a:spcBef>
                <a:spcPts val="750"/>
              </a:spcBef>
              <a:spcAft>
                <a:spcPts val="600"/>
              </a:spcAft>
              <a:buFont typeface="Arial" panose="020B0604020202020204" pitchFamily="34" charset="0"/>
              <a:buChar char="•"/>
            </a:pPr>
            <a:r>
              <a:rPr lang="en-US" dirty="0"/>
              <a:t>Denture </a:t>
            </a:r>
            <a:r>
              <a:rPr lang="en-US" i="0" dirty="0">
                <a:effectLst/>
              </a:rPr>
              <a:t>brush, denture cup, denture cleanser, dry towel, and a cup. </a:t>
            </a:r>
          </a:p>
          <a:p>
            <a:pPr algn="l">
              <a:lnSpc>
                <a:spcPts val="1650"/>
              </a:lnSpc>
              <a:spcBef>
                <a:spcPts val="750"/>
              </a:spcBef>
              <a:spcAft>
                <a:spcPts val="600"/>
              </a:spcAft>
              <a:buFont typeface="Arial" panose="020B0604020202020204" pitchFamily="34" charset="0"/>
              <a:buChar char="•"/>
            </a:pPr>
            <a:r>
              <a:rPr lang="en-US" b="1" dirty="0"/>
              <a:t>Brush all surfaces </a:t>
            </a:r>
          </a:p>
          <a:p>
            <a:pPr lvl="1">
              <a:lnSpc>
                <a:spcPts val="1650"/>
              </a:lnSpc>
              <a:spcBef>
                <a:spcPts val="750"/>
              </a:spcBef>
              <a:spcAft>
                <a:spcPts val="600"/>
              </a:spcAft>
              <a:buFont typeface="Arial" panose="020B0604020202020204" pitchFamily="34" charset="0"/>
              <a:buChar char="•"/>
            </a:pPr>
            <a:r>
              <a:rPr lang="en-US" dirty="0"/>
              <a:t>Gently brush the outer surfaces, inner surfaces, and chewing surfaces of their dentures </a:t>
            </a:r>
            <a:endParaRPr lang="en-US" b="1" i="0" dirty="0">
              <a:effectLst/>
            </a:endParaRPr>
          </a:p>
          <a:p>
            <a:pPr algn="l" fontAlgn="ctr">
              <a:lnSpc>
                <a:spcPts val="1650"/>
              </a:lnSpc>
              <a:spcBef>
                <a:spcPts val="750"/>
              </a:spcBef>
              <a:spcAft>
                <a:spcPts val="600"/>
              </a:spcAft>
              <a:buFont typeface="Arial" panose="020B0604020202020204" pitchFamily="34" charset="0"/>
              <a:buChar char="•"/>
            </a:pPr>
            <a:r>
              <a:rPr lang="en-US" b="1" i="0" dirty="0">
                <a:effectLst/>
              </a:rPr>
              <a:t>Rinse</a:t>
            </a:r>
          </a:p>
          <a:p>
            <a:pPr lvl="1" fontAlgn="ctr">
              <a:lnSpc>
                <a:spcPts val="1650"/>
              </a:lnSpc>
              <a:spcBef>
                <a:spcPts val="750"/>
              </a:spcBef>
              <a:spcAft>
                <a:spcPts val="600"/>
              </a:spcAft>
              <a:buFont typeface="Arial" panose="020B0604020202020204" pitchFamily="34" charset="0"/>
              <a:buChar char="•"/>
            </a:pPr>
            <a:r>
              <a:rPr lang="en-US" dirty="0"/>
              <a:t>Rinse dentures with warm water. </a:t>
            </a:r>
          </a:p>
          <a:p>
            <a:pPr fontAlgn="ctr">
              <a:lnSpc>
                <a:spcPts val="1650"/>
              </a:lnSpc>
              <a:spcBef>
                <a:spcPts val="750"/>
              </a:spcBef>
              <a:spcAft>
                <a:spcPts val="600"/>
              </a:spcAft>
              <a:buFont typeface="Arial" panose="020B0604020202020204" pitchFamily="34" charset="0"/>
              <a:buChar char="•"/>
            </a:pPr>
            <a:r>
              <a:rPr lang="en-US" b="1" dirty="0"/>
              <a:t>Store</a:t>
            </a:r>
          </a:p>
          <a:p>
            <a:pPr lvl="1" fontAlgn="ctr">
              <a:lnSpc>
                <a:spcPts val="1650"/>
              </a:lnSpc>
              <a:spcBef>
                <a:spcPts val="750"/>
              </a:spcBef>
              <a:spcAft>
                <a:spcPts val="600"/>
              </a:spcAft>
              <a:buFont typeface="Arial" panose="020B0604020202020204" pitchFamily="34" charset="0"/>
              <a:buChar char="•"/>
            </a:pPr>
            <a:r>
              <a:rPr lang="en-US" dirty="0"/>
              <a:t>Place dentures into the denture cup, fill it with water, place a denture tablet, and close the lid. </a:t>
            </a:r>
            <a:endParaRPr lang="en-US" i="0" dirty="0">
              <a:effectLst/>
            </a:endParaRPr>
          </a:p>
          <a:p>
            <a:pPr algn="l">
              <a:lnSpc>
                <a:spcPts val="1650"/>
              </a:lnSpc>
              <a:spcBef>
                <a:spcPts val="750"/>
              </a:spcBef>
              <a:spcAft>
                <a:spcPts val="1500"/>
              </a:spcAft>
              <a:buFont typeface="Arial" panose="020B0604020202020204" pitchFamily="34" charset="0"/>
              <a:buChar char="•"/>
            </a:pPr>
            <a:r>
              <a:rPr lang="en-US" b="1" i="0" dirty="0">
                <a:effectLst/>
              </a:rPr>
              <a:t>Clean up</a:t>
            </a:r>
          </a:p>
          <a:p>
            <a:pPr lvl="1">
              <a:lnSpc>
                <a:spcPts val="1650"/>
              </a:lnSpc>
              <a:spcBef>
                <a:spcPts val="750"/>
              </a:spcBef>
              <a:spcAft>
                <a:spcPts val="1500"/>
              </a:spcAft>
              <a:buFont typeface="Arial" panose="020B0604020202020204" pitchFamily="34" charset="0"/>
              <a:buChar char="•"/>
            </a:pPr>
            <a:r>
              <a:rPr lang="en-US" dirty="0"/>
              <a:t>Put everything back in its place. </a:t>
            </a:r>
            <a:endParaRPr lang="en-US" i="0" dirty="0">
              <a:effectLst/>
            </a:endParaRPr>
          </a:p>
        </p:txBody>
      </p:sp>
    </p:spTree>
    <p:extLst>
      <p:ext uri="{BB962C8B-B14F-4D97-AF65-F5344CB8AC3E}">
        <p14:creationId xmlns:p14="http://schemas.microsoft.com/office/powerpoint/2010/main" val="267780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632EF0-7EA5-EDE0-72C5-0F7E58B5F40C}"/>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9BD762-64F1-CC8F-49DE-023916D890B4}"/>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dirty="0">
                <a:solidFill>
                  <a:schemeClr val="tx1"/>
                </a:solidFill>
                <a:latin typeface="+mj-lt"/>
                <a:ea typeface="+mj-ea"/>
                <a:cs typeface="+mj-cs"/>
              </a:rPr>
              <a:t>Watch me…</a:t>
            </a:r>
          </a:p>
        </p:txBody>
      </p:sp>
      <p:sp>
        <p:nvSpPr>
          <p:cNvPr id="4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C1EBE74-193A-42CB-404C-D14B42B0ECA6}"/>
              </a:ext>
            </a:extLst>
          </p:cNvPr>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dirty="0">
                <a:hlinkClick r:id="rId2"/>
              </a:rPr>
              <a:t>https://www.youtube.com/watch?v=AKahdz1cT98</a:t>
            </a:r>
            <a:endParaRPr lang="en-US" sz="2200" dirty="0"/>
          </a:p>
          <a:p>
            <a:pPr indent="-228600">
              <a:lnSpc>
                <a:spcPct val="90000"/>
              </a:lnSpc>
              <a:spcAft>
                <a:spcPts val="600"/>
              </a:spcAft>
              <a:buFont typeface="Arial" panose="020B0604020202020204" pitchFamily="34" charset="0"/>
              <a:buChar char="•"/>
            </a:pPr>
            <a:r>
              <a:rPr lang="en-US" sz="2200" dirty="0"/>
              <a:t>https://www.youtube.com/watch?v=X8M1TizcGeI</a:t>
            </a:r>
          </a:p>
        </p:txBody>
      </p:sp>
      <p:sp>
        <p:nvSpPr>
          <p:cNvPr id="5" name="TextBox 4">
            <a:extLst>
              <a:ext uri="{FF2B5EF4-FFF2-40B4-BE49-F238E27FC236}">
                <a16:creationId xmlns:a16="http://schemas.microsoft.com/office/drawing/2014/main" id="{4C203C53-8363-2EE7-0CC0-0C006AEA423B}"/>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1074331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DA2FFF-80B6-E5C6-5016-BBFFFAA54177}"/>
            </a:ext>
          </a:extLst>
        </p:cNvPr>
        <p:cNvGrpSpPr/>
        <p:nvPr/>
      </p:nvGrpSpPr>
      <p:grpSpPr>
        <a:xfrm>
          <a:off x="0" y="0"/>
          <a:ext cx="0" cy="0"/>
          <a:chOff x="0" y="0"/>
          <a:chExt cx="0" cy="0"/>
        </a:xfrm>
      </p:grpSpPr>
      <p:sp>
        <p:nvSpPr>
          <p:cNvPr id="11271" name="Rectangle 11270">
            <a:extLst>
              <a:ext uri="{FF2B5EF4-FFF2-40B4-BE49-F238E27FC236}">
                <a16:creationId xmlns:a16="http://schemas.microsoft.com/office/drawing/2014/main" id="{3F138222-D274-4866-96E7-C3B1D6DA8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73" name="Arc 11272">
            <a:extLst>
              <a:ext uri="{FF2B5EF4-FFF2-40B4-BE49-F238E27FC236}">
                <a16:creationId xmlns:a16="http://schemas.microsoft.com/office/drawing/2014/main" id="{5888E255-D20B-4F26-B9DA-3DF036797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95A7A7-5DFB-1556-2724-D20A4297C136}"/>
              </a:ext>
            </a:extLst>
          </p:cNvPr>
          <p:cNvSpPr>
            <a:spLocks noGrp="1"/>
          </p:cNvSpPr>
          <p:nvPr>
            <p:ph type="ctrTitle"/>
          </p:nvPr>
        </p:nvSpPr>
        <p:spPr>
          <a:xfrm>
            <a:off x="841512" y="1122363"/>
            <a:ext cx="5087631" cy="2387600"/>
          </a:xfrm>
        </p:spPr>
        <p:txBody>
          <a:bodyPr>
            <a:normAutofit/>
          </a:bodyPr>
          <a:lstStyle/>
          <a:p>
            <a:r>
              <a:rPr lang="en-US">
                <a:solidFill>
                  <a:srgbClr val="FFFFFF"/>
                </a:solidFill>
              </a:rPr>
              <a:t>Toileting</a:t>
            </a:r>
          </a:p>
        </p:txBody>
      </p:sp>
      <p:sp>
        <p:nvSpPr>
          <p:cNvPr id="11275" name="Oval 11274">
            <a:extLst>
              <a:ext uri="{FF2B5EF4-FFF2-40B4-BE49-F238E27FC236}">
                <a16:creationId xmlns:a16="http://schemas.microsoft.com/office/drawing/2014/main" id="{02AD46D6-02D6-45B3-921C-F4033826E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2790" y="5367348"/>
            <a:ext cx="616353" cy="5996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266" name="Picture 2" descr="Toilet Cartoon Images – Browse 44,354 Stock Photos, Vectors, and Video |  Adobe Stock">
            <a:extLst>
              <a:ext uri="{FF2B5EF4-FFF2-40B4-BE49-F238E27FC236}">
                <a16:creationId xmlns:a16="http://schemas.microsoft.com/office/drawing/2014/main" id="{472B08C3-9F2E-24B4-E7FC-D7479BF7867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92678" y="895604"/>
            <a:ext cx="5051479" cy="5051479"/>
          </a:xfrm>
          <a:custGeom>
            <a:avLst/>
            <a:gdLst/>
            <a:ahLst/>
            <a:cxnLst/>
            <a:rect l="l" t="t" r="r" b="b"/>
            <a:pathLst>
              <a:path w="5051479" h="5503900">
                <a:moveTo>
                  <a:pt x="151948" y="0"/>
                </a:moveTo>
                <a:lnTo>
                  <a:pt x="4899531" y="0"/>
                </a:lnTo>
                <a:cubicBezTo>
                  <a:pt x="4983450" y="0"/>
                  <a:pt x="5051479" y="68029"/>
                  <a:pt x="5051479" y="151948"/>
                </a:cubicBezTo>
                <a:lnTo>
                  <a:pt x="5051479" y="5351952"/>
                </a:lnTo>
                <a:cubicBezTo>
                  <a:pt x="5051479" y="5435871"/>
                  <a:pt x="4983450" y="5503900"/>
                  <a:pt x="4899531" y="5503900"/>
                </a:cubicBezTo>
                <a:lnTo>
                  <a:pt x="151948" y="5503900"/>
                </a:lnTo>
                <a:cubicBezTo>
                  <a:pt x="68029" y="5503900"/>
                  <a:pt x="0" y="5435871"/>
                  <a:pt x="0" y="5351952"/>
                </a:cubicBezTo>
                <a:lnTo>
                  <a:pt x="0" y="151948"/>
                </a:lnTo>
                <a:cubicBezTo>
                  <a:pt x="0" y="68029"/>
                  <a:pt x="68029" y="0"/>
                  <a:pt x="15194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49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E6659D-F374-C33E-8C93-AEC8FA863E46}"/>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F58FF680-F576-423C-D695-4B147E74F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F639088B-5502-5137-6882-1F605034C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E20D94-2888-98B1-B5CA-604240A69B5C}"/>
              </a:ext>
            </a:extLst>
          </p:cNvPr>
          <p:cNvSpPr>
            <a:spLocks noGrp="1"/>
          </p:cNvSpPr>
          <p:nvPr>
            <p:ph type="title"/>
          </p:nvPr>
        </p:nvSpPr>
        <p:spPr>
          <a:xfrm>
            <a:off x="291084" y="458781"/>
            <a:ext cx="3438144" cy="1124712"/>
          </a:xfrm>
        </p:spPr>
        <p:txBody>
          <a:bodyPr vert="horz" lIns="91440" tIns="45720" rIns="91440" bIns="45720" rtlCol="0" anchor="b">
            <a:normAutofit/>
          </a:bodyPr>
          <a:lstStyle/>
          <a:p>
            <a:r>
              <a:rPr lang="en-US" sz="4800" dirty="0"/>
              <a:t>Incontinence</a:t>
            </a:r>
          </a:p>
        </p:txBody>
      </p:sp>
      <p:sp>
        <p:nvSpPr>
          <p:cNvPr id="137" name="Rectangle 136">
            <a:extLst>
              <a:ext uri="{FF2B5EF4-FFF2-40B4-BE49-F238E27FC236}">
                <a16:creationId xmlns:a16="http://schemas.microsoft.com/office/drawing/2014/main" id="{E4043963-82AC-7F69-8A06-D1A43FB42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9" name="Rectangle 138">
            <a:extLst>
              <a:ext uri="{FF2B5EF4-FFF2-40B4-BE49-F238E27FC236}">
                <a16:creationId xmlns:a16="http://schemas.microsoft.com/office/drawing/2014/main" id="{42DA619B-EDDF-F372-AAB3-AB376FA9E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DCD9AD-F65C-730E-8DF0-393798A9F898}"/>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endParaRPr lang="en-US" sz="1700" b="0" i="0" dirty="0">
              <a:effectLst/>
            </a:endParaRPr>
          </a:p>
        </p:txBody>
      </p:sp>
      <p:sp>
        <p:nvSpPr>
          <p:cNvPr id="3" name="TextBox 2">
            <a:extLst>
              <a:ext uri="{FF2B5EF4-FFF2-40B4-BE49-F238E27FC236}">
                <a16:creationId xmlns:a16="http://schemas.microsoft.com/office/drawing/2014/main" id="{5076321F-225D-9CB7-34B0-DBB529B907BD}"/>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F0E054DE-27A6-337A-0522-2A24D670A4CA}"/>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29CF0920-28E1-0EDB-FDA6-4BF01636857D}"/>
              </a:ext>
            </a:extLst>
          </p:cNvPr>
          <p:cNvSpPr txBox="1"/>
          <p:nvPr/>
        </p:nvSpPr>
        <p:spPr>
          <a:xfrm>
            <a:off x="6098500" y="1573644"/>
            <a:ext cx="6093500" cy="2377382"/>
          </a:xfrm>
          <a:prstGeom prst="rect">
            <a:avLst/>
          </a:prstGeom>
          <a:noFill/>
        </p:spPr>
        <p:txBody>
          <a:bodyPr wrap="square">
            <a:spAutoFit/>
          </a:bodyPr>
          <a:lstStyle/>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Make sure the person drinks enough fluids. You can schedule bathroom trips every one to two hours, even if they don't feel the urge. </a:t>
            </a:r>
          </a:p>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Encourage the person to do Kegel exercises to help stop leaks. </a:t>
            </a:r>
          </a:p>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Losing control of bodily functions can be stressful, so be patient and tactful. You can use a matter-of-fact approach to ease anxiety. </a:t>
            </a:r>
          </a:p>
          <a:p>
            <a:pPr algn="l">
              <a:lnSpc>
                <a:spcPts val="1650"/>
              </a:lnSpc>
              <a:spcBef>
                <a:spcPts val="750"/>
              </a:spcBef>
              <a:spcAft>
                <a:spcPts val="1500"/>
              </a:spcAft>
              <a:buFont typeface="Arial" panose="020B0604020202020204" pitchFamily="34" charset="0"/>
              <a:buChar char="•"/>
            </a:pPr>
            <a:r>
              <a:rPr lang="en-US" sz="1600" b="0" i="0" dirty="0">
                <a:solidFill>
                  <a:srgbClr val="001D35"/>
                </a:solidFill>
                <a:effectLst/>
              </a:rPr>
              <a:t>Keep a bag with incontinence pads, wipes, gloves, and a change of underwear. You can also keep a plastic bag for soiled products. </a:t>
            </a:r>
          </a:p>
        </p:txBody>
      </p:sp>
      <p:sp>
        <p:nvSpPr>
          <p:cNvPr id="8" name="TextBox 7">
            <a:extLst>
              <a:ext uri="{FF2B5EF4-FFF2-40B4-BE49-F238E27FC236}">
                <a16:creationId xmlns:a16="http://schemas.microsoft.com/office/drawing/2014/main" id="{9945B6BC-1410-AB83-F86F-9B6A030D12A6}"/>
              </a:ext>
            </a:extLst>
          </p:cNvPr>
          <p:cNvSpPr txBox="1"/>
          <p:nvPr/>
        </p:nvSpPr>
        <p:spPr>
          <a:xfrm>
            <a:off x="149622" y="1573644"/>
            <a:ext cx="6093500" cy="3254096"/>
          </a:xfrm>
          <a:prstGeom prst="rect">
            <a:avLst/>
          </a:prstGeom>
          <a:noFill/>
        </p:spPr>
        <p:txBody>
          <a:bodyPr wrap="square">
            <a:spAutoFit/>
          </a:bodyPr>
          <a:lstStyle/>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Ensure the path to the bathroom is clear and free of clutter. You can install a raised toilet or grab bar, or add a nightlight. You can also consider a bedside commode for those who are bedbound. </a:t>
            </a:r>
          </a:p>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Give the person enough time to use the bathroom, and don't rush them. You can run the sink or give them a drink to stimulate urination. </a:t>
            </a:r>
          </a:p>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Choose clothing that's easy to remove and clean, like pants with elastic waistbands. You can also consider padded undergarments or adult briefs. </a:t>
            </a:r>
          </a:p>
          <a:p>
            <a:pPr algn="l" fontAlgn="ctr">
              <a:lnSpc>
                <a:spcPts val="1650"/>
              </a:lnSpc>
              <a:spcBef>
                <a:spcPts val="750"/>
              </a:spcBef>
              <a:spcAft>
                <a:spcPts val="600"/>
              </a:spcAft>
              <a:buFont typeface="Arial" panose="020B0604020202020204" pitchFamily="34" charset="0"/>
              <a:buChar char="•"/>
            </a:pPr>
            <a:r>
              <a:rPr lang="en-US" sz="1600" b="0" i="0" dirty="0">
                <a:solidFill>
                  <a:srgbClr val="001D35"/>
                </a:solidFill>
                <a:effectLst/>
              </a:rPr>
              <a:t>Reduce or eliminate foods that can trigger incontinence, like caffeine, alcohol, chocolate, carbonated drinks, acidic fruits, tomatoes, sugar, and spicy foods. </a:t>
            </a:r>
          </a:p>
        </p:txBody>
      </p:sp>
    </p:spTree>
    <p:extLst>
      <p:ext uri="{BB962C8B-B14F-4D97-AF65-F5344CB8AC3E}">
        <p14:creationId xmlns:p14="http://schemas.microsoft.com/office/powerpoint/2010/main" val="46301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82DBF4-B9D4-E0F1-22B7-EC35A341EBDD}"/>
            </a:ext>
          </a:extLst>
        </p:cNvPr>
        <p:cNvGrpSpPr/>
        <p:nvPr/>
      </p:nvGrpSpPr>
      <p:grpSpPr>
        <a:xfrm>
          <a:off x="0" y="0"/>
          <a:ext cx="0" cy="0"/>
          <a:chOff x="0" y="0"/>
          <a:chExt cx="0" cy="0"/>
        </a:xfrm>
      </p:grpSpPr>
      <p:sp>
        <p:nvSpPr>
          <p:cNvPr id="11271" name="Rectangle 11270">
            <a:extLst>
              <a:ext uri="{FF2B5EF4-FFF2-40B4-BE49-F238E27FC236}">
                <a16:creationId xmlns:a16="http://schemas.microsoft.com/office/drawing/2014/main" id="{5DA2C03A-F7B7-AEB9-B2BD-991AB767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73" name="Arc 11272">
            <a:extLst>
              <a:ext uri="{FF2B5EF4-FFF2-40B4-BE49-F238E27FC236}">
                <a16:creationId xmlns:a16="http://schemas.microsoft.com/office/drawing/2014/main" id="{F01EC9FD-BAD0-8B4D-0603-487DF8D17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FC3C9F-BDFD-F1A1-7542-FB33F616D79E}"/>
              </a:ext>
            </a:extLst>
          </p:cNvPr>
          <p:cNvSpPr>
            <a:spLocks noGrp="1"/>
          </p:cNvSpPr>
          <p:nvPr>
            <p:ph type="ctrTitle"/>
          </p:nvPr>
        </p:nvSpPr>
        <p:spPr>
          <a:xfrm>
            <a:off x="841512" y="1122363"/>
            <a:ext cx="5087631" cy="2387600"/>
          </a:xfrm>
        </p:spPr>
        <p:txBody>
          <a:bodyPr>
            <a:normAutofit/>
          </a:bodyPr>
          <a:lstStyle/>
          <a:p>
            <a:r>
              <a:rPr lang="en-US" dirty="0">
                <a:solidFill>
                  <a:srgbClr val="FFFFFF"/>
                </a:solidFill>
              </a:rPr>
              <a:t>Medication Reminders</a:t>
            </a:r>
          </a:p>
        </p:txBody>
      </p:sp>
      <p:sp>
        <p:nvSpPr>
          <p:cNvPr id="11275" name="Oval 11274">
            <a:extLst>
              <a:ext uri="{FF2B5EF4-FFF2-40B4-BE49-F238E27FC236}">
                <a16:creationId xmlns:a16="http://schemas.microsoft.com/office/drawing/2014/main" id="{C56060FE-90B3-C088-CC1C-0E036C9EA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2790" y="5367348"/>
            <a:ext cx="616353" cy="5996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Medication Clipart Images - Free Download on Freepik">
            <a:extLst>
              <a:ext uri="{FF2B5EF4-FFF2-40B4-BE49-F238E27FC236}">
                <a16:creationId xmlns:a16="http://schemas.microsoft.com/office/drawing/2014/main" id="{22E5C70F-2CF5-C12F-249D-288FD4489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44"/>
          <a:stretch/>
        </p:blipFill>
        <p:spPr bwMode="auto">
          <a:xfrm>
            <a:off x="5207294" y="891019"/>
            <a:ext cx="5899055" cy="3318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99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BA6F28-6721-FF08-648B-4C091F8F4079}"/>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AD6E938C-A6E4-3DAB-C0B8-43322BE6B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338B65E0-9FEE-D1AB-EB35-D36D591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C5495E-BAD4-80D3-1626-B48072A28623}"/>
              </a:ext>
            </a:extLst>
          </p:cNvPr>
          <p:cNvSpPr>
            <a:spLocks noGrp="1"/>
          </p:cNvSpPr>
          <p:nvPr>
            <p:ph type="title"/>
          </p:nvPr>
        </p:nvSpPr>
        <p:spPr>
          <a:xfrm>
            <a:off x="371094" y="1161288"/>
            <a:ext cx="3438144" cy="1124712"/>
          </a:xfrm>
        </p:spPr>
        <p:txBody>
          <a:bodyPr vert="horz" lIns="91440" tIns="45720" rIns="91440" bIns="45720" rtlCol="0" anchor="b">
            <a:noAutofit/>
          </a:bodyPr>
          <a:lstStyle/>
          <a:p>
            <a:r>
              <a:rPr lang="en-US" sz="4800" dirty="0"/>
              <a:t>Medication Reminders</a:t>
            </a:r>
          </a:p>
        </p:txBody>
      </p:sp>
      <p:sp>
        <p:nvSpPr>
          <p:cNvPr id="137" name="Rectangle 136">
            <a:extLst>
              <a:ext uri="{FF2B5EF4-FFF2-40B4-BE49-F238E27FC236}">
                <a16:creationId xmlns:a16="http://schemas.microsoft.com/office/drawing/2014/main" id="{59AAA2BA-A9EB-6F26-E256-B8E9EBCD0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9" name="Rectangle 138">
            <a:extLst>
              <a:ext uri="{FF2B5EF4-FFF2-40B4-BE49-F238E27FC236}">
                <a16:creationId xmlns:a16="http://schemas.microsoft.com/office/drawing/2014/main" id="{540CD549-2F34-878B-83B8-84F7D790E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49AFDFD-7598-C861-5CD5-A3B2EDD0A6C9}"/>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endParaRPr lang="en-US" sz="1700" b="0" i="0" dirty="0">
              <a:effectLst/>
            </a:endParaRPr>
          </a:p>
        </p:txBody>
      </p:sp>
      <p:sp>
        <p:nvSpPr>
          <p:cNvPr id="3" name="TextBox 2">
            <a:extLst>
              <a:ext uri="{FF2B5EF4-FFF2-40B4-BE49-F238E27FC236}">
                <a16:creationId xmlns:a16="http://schemas.microsoft.com/office/drawing/2014/main" id="{8082787B-3DEB-4016-7FC1-4065000FBA4E}"/>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AB26B452-FBAA-4755-A773-C5D866DC0C8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BEA50C4E-DEDE-6606-57F1-DFD860E8FBF0}"/>
              </a:ext>
            </a:extLst>
          </p:cNvPr>
          <p:cNvSpPr txBox="1"/>
          <p:nvPr/>
        </p:nvSpPr>
        <p:spPr>
          <a:xfrm>
            <a:off x="3809238" y="2844355"/>
            <a:ext cx="697042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Ensuring the participant is taking their medications at the right time and the right dosage as prescribed by their physician.</a:t>
            </a:r>
          </a:p>
          <a:p>
            <a:pPr marL="285750" indent="-285750">
              <a:buFont typeface="Arial" panose="020B0604020202020204" pitchFamily="34" charset="0"/>
              <a:buChar char="•"/>
            </a:pPr>
            <a:r>
              <a:rPr lang="en-US" dirty="0"/>
              <a:t>Help fill a weekly or monthly pill container</a:t>
            </a:r>
          </a:p>
          <a:p>
            <a:pPr marL="285750" indent="-285750">
              <a:buFont typeface="Arial" panose="020B0604020202020204" pitchFamily="34" charset="0"/>
              <a:buChar char="•"/>
            </a:pPr>
            <a:r>
              <a:rPr lang="en-US" dirty="0"/>
              <a:t>Write down times medications are due on a calendar</a:t>
            </a:r>
          </a:p>
          <a:p>
            <a:pPr marL="285750" indent="-285750">
              <a:buFont typeface="Arial" panose="020B0604020202020204" pitchFamily="34" charset="0"/>
              <a:buChar char="•"/>
            </a:pPr>
            <a:r>
              <a:rPr lang="en-US" dirty="0"/>
              <a:t>Set alarms as reminders</a:t>
            </a:r>
          </a:p>
        </p:txBody>
      </p:sp>
    </p:spTree>
    <p:extLst>
      <p:ext uri="{BB962C8B-B14F-4D97-AF65-F5344CB8AC3E}">
        <p14:creationId xmlns:p14="http://schemas.microsoft.com/office/powerpoint/2010/main" val="274254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C7B18E-FCA8-34E7-DAED-0B5202CAB8D6}"/>
            </a:ext>
          </a:extLst>
        </p:cNvPr>
        <p:cNvGrpSpPr/>
        <p:nvPr/>
      </p:nvGrpSpPr>
      <p:grpSpPr>
        <a:xfrm>
          <a:off x="0" y="0"/>
          <a:ext cx="0" cy="0"/>
          <a:chOff x="0" y="0"/>
          <a:chExt cx="0" cy="0"/>
        </a:xfrm>
      </p:grpSpPr>
      <p:sp>
        <p:nvSpPr>
          <p:cNvPr id="6151" name="Rectangle 6150">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53" name="Arc 6152">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BA8D44-FC22-ACFE-9F45-F41F4214E4DF}"/>
              </a:ext>
            </a:extLst>
          </p:cNvPr>
          <p:cNvSpPr>
            <a:spLocks noGrp="1"/>
          </p:cNvSpPr>
          <p:nvPr>
            <p:ph type="ctrTitle"/>
          </p:nvPr>
        </p:nvSpPr>
        <p:spPr>
          <a:xfrm>
            <a:off x="7080738" y="647593"/>
            <a:ext cx="4467792" cy="3060541"/>
          </a:xfrm>
        </p:spPr>
        <p:txBody>
          <a:bodyPr>
            <a:normAutofit/>
          </a:bodyPr>
          <a:lstStyle/>
          <a:p>
            <a:r>
              <a:rPr lang="en-US" dirty="0">
                <a:solidFill>
                  <a:srgbClr val="FFFFFF"/>
                </a:solidFill>
              </a:rPr>
              <a:t>Meal Preparation</a:t>
            </a:r>
          </a:p>
        </p:txBody>
      </p:sp>
      <p:sp>
        <p:nvSpPr>
          <p:cNvPr id="6155" name="Oval 6154">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Eating Meal Prep Stock Vector Illustration and Royalty Free Eating Meal  Prep Clipart">
            <a:extLst>
              <a:ext uri="{FF2B5EF4-FFF2-40B4-BE49-F238E27FC236}">
                <a16:creationId xmlns:a16="http://schemas.microsoft.com/office/drawing/2014/main" id="{C5C4905D-33A4-3F90-DD82-DE173624B46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40483" y="1374798"/>
            <a:ext cx="3584582"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84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5B7592-55F8-C02C-7A01-A46BE7CFBE74}"/>
            </a:ext>
          </a:extLst>
        </p:cNvPr>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65137B-4FB6-6A28-CFC3-7931A3358B0A}"/>
              </a:ext>
            </a:extLst>
          </p:cNvPr>
          <p:cNvSpPr>
            <a:spLocks noGrp="1"/>
          </p:cNvSpPr>
          <p:nvPr>
            <p:ph type="title"/>
          </p:nvPr>
        </p:nvSpPr>
        <p:spPr>
          <a:xfrm>
            <a:off x="4797501" y="329184"/>
            <a:ext cx="6755626" cy="1783080"/>
          </a:xfrm>
        </p:spPr>
        <p:txBody>
          <a:bodyPr vert="horz" lIns="91440" tIns="45720" rIns="91440" bIns="45720" rtlCol="0" anchor="b">
            <a:normAutofit/>
          </a:bodyPr>
          <a:lstStyle/>
          <a:p>
            <a:r>
              <a:rPr lang="en-US" sz="5400" dirty="0"/>
              <a:t>Meal </a:t>
            </a:r>
            <a:br>
              <a:rPr lang="en-US" sz="5400" dirty="0"/>
            </a:br>
            <a:r>
              <a:rPr lang="en-US" sz="5400" dirty="0"/>
              <a:t>Preparation</a:t>
            </a:r>
          </a:p>
        </p:txBody>
      </p:sp>
      <p:pic>
        <p:nvPicPr>
          <p:cNvPr id="8" name="Picture 7" descr="A nurse giving a glass to an old person&#10;&#10;Description automatically generated">
            <a:extLst>
              <a:ext uri="{FF2B5EF4-FFF2-40B4-BE49-F238E27FC236}">
                <a16:creationId xmlns:a16="http://schemas.microsoft.com/office/drawing/2014/main" id="{7AE38D04-261B-24DF-9304-D8287BEFE6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 y="9383"/>
            <a:ext cx="4014216" cy="3888770"/>
          </a:xfrm>
          <a:prstGeom prst="rect">
            <a:avLst/>
          </a:prstGeom>
        </p:spPr>
      </p:pic>
      <p:sp>
        <p:nvSpPr>
          <p:cNvPr id="69"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serving a tray of food to a person in a hospital bed&#10;&#10;Description automatically generated">
            <a:extLst>
              <a:ext uri="{FF2B5EF4-FFF2-40B4-BE49-F238E27FC236}">
                <a16:creationId xmlns:a16="http://schemas.microsoft.com/office/drawing/2014/main" id="{80715154-B595-CC31-B60B-F8F0086C5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942" y="4149598"/>
            <a:ext cx="2248123" cy="2098802"/>
          </a:xfrm>
          <a:prstGeom prst="rect">
            <a:avLst/>
          </a:prstGeom>
        </p:spPr>
      </p:pic>
      <p:sp>
        <p:nvSpPr>
          <p:cNvPr id="5" name="TextBox 4">
            <a:extLst>
              <a:ext uri="{FF2B5EF4-FFF2-40B4-BE49-F238E27FC236}">
                <a16:creationId xmlns:a16="http://schemas.microsoft.com/office/drawing/2014/main" id="{53444298-9DF0-0ED0-B4D8-4ACAB9AC2FCB}"/>
              </a:ext>
            </a:extLst>
          </p:cNvPr>
          <p:cNvSpPr txBox="1"/>
          <p:nvPr/>
        </p:nvSpPr>
        <p:spPr>
          <a:xfrm>
            <a:off x="4334263" y="2615787"/>
            <a:ext cx="7218864" cy="4040442"/>
          </a:xfrm>
          <a:prstGeom prst="rect">
            <a:avLst/>
          </a:prstGeom>
        </p:spPr>
        <p:txBody>
          <a:bodyPr vert="horz" lIns="91440" tIns="45720" rIns="91440" bIns="45720" rtlCol="0">
            <a:noAutofit/>
          </a:bodyPr>
          <a:lstStyle/>
          <a:p>
            <a:pPr indent="-228600" fontAlgn="ctr">
              <a:lnSpc>
                <a:spcPct val="90000"/>
              </a:lnSpc>
              <a:spcBef>
                <a:spcPts val="750"/>
              </a:spcBef>
              <a:spcAft>
                <a:spcPts val="600"/>
              </a:spcAft>
              <a:buFont typeface="Arial" panose="020B0604020202020204" pitchFamily="34" charset="0"/>
              <a:buChar char="•"/>
            </a:pPr>
            <a:r>
              <a:rPr lang="en-US" sz="1400" b="1" i="0" dirty="0">
                <a:effectLst/>
              </a:rPr>
              <a:t>Dietary restrictions</a:t>
            </a:r>
            <a:r>
              <a:rPr lang="en-US" sz="1400" b="0" i="0" dirty="0">
                <a:effectLst/>
              </a:rPr>
              <a:t>: Consider the patient's dietary restrictions, food allergies, and health conditions, such as diabetes or cardiovascular issues.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Meal variety</a:t>
            </a:r>
            <a:r>
              <a:rPr lang="en-US" sz="1400" b="0" i="0" dirty="0">
                <a:effectLst/>
              </a:rPr>
              <a:t>: Try to avoid serving the same meal every day, and vary flavors and textures.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Preparation methods</a:t>
            </a:r>
            <a:r>
              <a:rPr lang="en-US" sz="1400" b="0" i="0" dirty="0">
                <a:effectLst/>
              </a:rPr>
              <a:t>: Use methods like baking, grilling, broiling, or slow-cooking to limit fat.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Portion size</a:t>
            </a:r>
            <a:r>
              <a:rPr lang="en-US" sz="1400" b="0" i="0" dirty="0">
                <a:effectLst/>
              </a:rPr>
              <a:t>: Smaller portions may be better for digestion.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Nutrients</a:t>
            </a:r>
            <a:r>
              <a:rPr lang="en-US" sz="1400" b="0" i="0" dirty="0">
                <a:effectLst/>
              </a:rPr>
              <a:t>: Include lean proteins, whole grains, fruits, vegetables, and healthy fats.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Ease of preparation</a:t>
            </a:r>
            <a:r>
              <a:rPr lang="en-US" sz="1400" b="0" i="0" dirty="0">
                <a:effectLst/>
              </a:rPr>
              <a:t>: Focus on simple, quick meals that don't require a lot of cooking.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Spices and aromas</a:t>
            </a:r>
            <a:r>
              <a:rPr lang="en-US" sz="1400" b="0" i="0" dirty="0">
                <a:effectLst/>
              </a:rPr>
              <a:t>: Check with the patient about changes in taste and smell, and adjust spices accordingly. If odors are an issue, you can cook while the patient is out of the house or use fans to move smells out of the kitchen. </a:t>
            </a:r>
          </a:p>
          <a:p>
            <a:pPr indent="-228600" fontAlgn="ctr">
              <a:lnSpc>
                <a:spcPct val="90000"/>
              </a:lnSpc>
              <a:spcBef>
                <a:spcPts val="750"/>
              </a:spcBef>
              <a:spcAft>
                <a:spcPts val="600"/>
              </a:spcAft>
              <a:buFont typeface="Arial" panose="020B0604020202020204" pitchFamily="34" charset="0"/>
              <a:buChar char="•"/>
            </a:pPr>
            <a:r>
              <a:rPr lang="en-US" sz="1400" b="1" i="0" dirty="0">
                <a:effectLst/>
              </a:rPr>
              <a:t>Labeling</a:t>
            </a:r>
            <a:r>
              <a:rPr lang="en-US" sz="1400" b="0" i="0" dirty="0">
                <a:effectLst/>
              </a:rPr>
              <a:t>: Clearly label all prepped meals and snacks with ingredients. </a:t>
            </a:r>
          </a:p>
          <a:p>
            <a:pPr indent="-228600">
              <a:lnSpc>
                <a:spcPct val="90000"/>
              </a:lnSpc>
              <a:spcBef>
                <a:spcPts val="750"/>
              </a:spcBef>
              <a:spcAft>
                <a:spcPts val="1500"/>
              </a:spcAft>
              <a:buFont typeface="Arial" panose="020B0604020202020204" pitchFamily="34" charset="0"/>
              <a:buChar char="•"/>
            </a:pPr>
            <a:r>
              <a:rPr lang="en-US" sz="1400" b="1" i="0" dirty="0">
                <a:effectLst/>
              </a:rPr>
              <a:t>Cross-contamination</a:t>
            </a:r>
            <a:r>
              <a:rPr lang="en-US" sz="1400" b="0" i="0" dirty="0">
                <a:effectLst/>
              </a:rPr>
              <a:t>: Make separate batches of dishes to avoid potential cross-contamination. </a:t>
            </a:r>
          </a:p>
        </p:txBody>
      </p:sp>
      <p:sp>
        <p:nvSpPr>
          <p:cNvPr id="3" name="TextBox 2">
            <a:extLst>
              <a:ext uri="{FF2B5EF4-FFF2-40B4-BE49-F238E27FC236}">
                <a16:creationId xmlns:a16="http://schemas.microsoft.com/office/drawing/2014/main" id="{F457CD25-2C4A-EF65-DB5D-2743DF4CBF64}"/>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ECE26E77-76E5-1DE2-0327-A0BBFAC7DF4C}"/>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297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3578FF-8B0F-BE93-917B-F07E9B54FB1B}"/>
            </a:ext>
          </a:extLst>
        </p:cNvPr>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87AE44E5-F949-879C-BF7F-D51A017679EE}"/>
              </a:ext>
            </a:extLst>
          </p:cNvPr>
          <p:cNvSpPr>
            <a:spLocks noGrp="1"/>
          </p:cNvSpPr>
          <p:nvPr>
            <p:ph type="title"/>
          </p:nvPr>
        </p:nvSpPr>
        <p:spPr>
          <a:xfrm>
            <a:off x="841246" y="673770"/>
            <a:ext cx="3644489" cy="2414488"/>
          </a:xfrm>
        </p:spPr>
        <p:txBody>
          <a:bodyPr vert="horz" lIns="91440" tIns="45720" rIns="91440" bIns="45720" rtlCol="0" anchor="t">
            <a:normAutofit/>
          </a:bodyPr>
          <a:lstStyle/>
          <a:p>
            <a:r>
              <a:rPr lang="en-US" sz="5400" kern="1200">
                <a:solidFill>
                  <a:srgbClr val="FFFFFF"/>
                </a:solidFill>
                <a:latin typeface="+mj-lt"/>
                <a:ea typeface="+mj-ea"/>
                <a:cs typeface="+mj-cs"/>
              </a:rPr>
              <a:t>Watch me…</a:t>
            </a:r>
          </a:p>
        </p:txBody>
      </p:sp>
      <p:sp>
        <p:nvSpPr>
          <p:cNvPr id="3" name="TextBox 2">
            <a:extLst>
              <a:ext uri="{FF2B5EF4-FFF2-40B4-BE49-F238E27FC236}">
                <a16:creationId xmlns:a16="http://schemas.microsoft.com/office/drawing/2014/main" id="{45558698-859D-C978-9F7F-0311EA254BBC}"/>
              </a:ext>
            </a:extLst>
          </p:cNvPr>
          <p:cNvSpPr txBox="1"/>
          <p:nvPr/>
        </p:nvSpPr>
        <p:spPr>
          <a:xfrm>
            <a:off x="6095999" y="882315"/>
            <a:ext cx="5254754" cy="529464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dirty="0">
                <a:hlinkClick r:id="rId2"/>
              </a:rPr>
              <a:t>https://www.youtube.com/watch?v=GSHuMCphtEg</a:t>
            </a:r>
            <a:endParaRPr lang="en-US" sz="2200" dirty="0"/>
          </a:p>
          <a:p>
            <a:pPr indent="-228600">
              <a:lnSpc>
                <a:spcPct val="90000"/>
              </a:lnSpc>
              <a:spcAft>
                <a:spcPts val="600"/>
              </a:spcAft>
              <a:buFont typeface="Arial" panose="020B0604020202020204" pitchFamily="34" charset="0"/>
              <a:buChar char="•"/>
            </a:pPr>
            <a:endParaRPr lang="en-US" sz="2200" dirty="0"/>
          </a:p>
        </p:txBody>
      </p:sp>
      <p:sp>
        <p:nvSpPr>
          <p:cNvPr id="5" name="TextBox 4">
            <a:extLst>
              <a:ext uri="{FF2B5EF4-FFF2-40B4-BE49-F238E27FC236}">
                <a16:creationId xmlns:a16="http://schemas.microsoft.com/office/drawing/2014/main" id="{DE041301-4271-53A7-24BB-087EB6909015}"/>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184980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5F20CA-8E5C-E623-7F48-810B2391912C}"/>
            </a:ext>
          </a:extLst>
        </p:cNvPr>
        <p:cNvGrpSpPr/>
        <p:nvPr/>
      </p:nvGrpSpPr>
      <p:grpSpPr>
        <a:xfrm>
          <a:off x="0" y="0"/>
          <a:ext cx="0" cy="0"/>
          <a:chOff x="0" y="0"/>
          <a:chExt cx="0" cy="0"/>
        </a:xfrm>
      </p:grpSpPr>
      <p:sp useBgFill="1">
        <p:nvSpPr>
          <p:cNvPr id="9229" name="Rectangle 9228">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Hand-drawn wheelchair. Vector illustration">
            <a:extLst>
              <a:ext uri="{FF2B5EF4-FFF2-40B4-BE49-F238E27FC236}">
                <a16:creationId xmlns:a16="http://schemas.microsoft.com/office/drawing/2014/main" id="{54AE9D83-1F80-1B38-5310-22E706409B5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4988" y="1310152"/>
            <a:ext cx="3368969" cy="4237696"/>
          </a:xfrm>
          <a:prstGeom prst="rect">
            <a:avLst/>
          </a:prstGeom>
          <a:noFill/>
          <a:extLst>
            <a:ext uri="{909E8E84-426E-40DD-AFC4-6F175D3DCCD1}">
              <a14:hiddenFill xmlns:a14="http://schemas.microsoft.com/office/drawing/2010/main">
                <a:solidFill>
                  <a:srgbClr val="FFFFFF"/>
                </a:solidFill>
              </a14:hiddenFill>
            </a:ext>
          </a:extLst>
        </p:spPr>
      </p:pic>
      <p:sp>
        <p:nvSpPr>
          <p:cNvPr id="9230" name="Freeform: Shape 9229">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478D63-8ED7-64D9-6F0A-42BBF9D64F56}"/>
              </a:ext>
            </a:extLst>
          </p:cNvPr>
          <p:cNvSpPr>
            <a:spLocks noGrp="1"/>
          </p:cNvSpPr>
          <p:nvPr>
            <p:ph type="ctrTitle"/>
          </p:nvPr>
        </p:nvSpPr>
        <p:spPr>
          <a:xfrm>
            <a:off x="5622061" y="762538"/>
            <a:ext cx="5649349" cy="3199862"/>
          </a:xfrm>
        </p:spPr>
        <p:txBody>
          <a:bodyPr anchor="b">
            <a:normAutofit/>
          </a:bodyPr>
          <a:lstStyle/>
          <a:p>
            <a:pPr algn="l"/>
            <a:r>
              <a:rPr lang="en-US" sz="6600">
                <a:solidFill>
                  <a:srgbClr val="FFFFFF"/>
                </a:solidFill>
              </a:rPr>
              <a:t>Basic Transfers</a:t>
            </a:r>
          </a:p>
        </p:txBody>
      </p:sp>
      <p:sp>
        <p:nvSpPr>
          <p:cNvPr id="9231"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689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FF4E73-84EC-F01E-A8EC-9B72B479411C}"/>
            </a:ext>
          </a:extLst>
        </p:cNvPr>
        <p:cNvGrpSpPr/>
        <p:nvPr/>
      </p:nvGrpSpPr>
      <p:grpSpPr>
        <a:xfrm>
          <a:off x="0" y="0"/>
          <a:ext cx="0" cy="0"/>
          <a:chOff x="0" y="0"/>
          <a:chExt cx="0" cy="0"/>
        </a:xfrm>
      </p:grpSpPr>
      <p:sp useBgFill="1">
        <p:nvSpPr>
          <p:cNvPr id="3096" name="Rectangle 3095">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8" name="Rectangle 3097">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00" name="Rectangle 309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2" name="Oval 3101">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687E4D83-E5E6-1F9E-7668-B3EE16BD6ACF}"/>
              </a:ext>
            </a:extLst>
          </p:cNvPr>
          <p:cNvSpPr>
            <a:spLocks noGrp="1"/>
          </p:cNvSpPr>
          <p:nvPr>
            <p:ph type="ctrTitle"/>
          </p:nvPr>
        </p:nvSpPr>
        <p:spPr>
          <a:xfrm>
            <a:off x="3315031" y="1380754"/>
            <a:ext cx="5561938" cy="2513516"/>
          </a:xfrm>
        </p:spPr>
        <p:txBody>
          <a:bodyPr>
            <a:normAutofit/>
          </a:bodyPr>
          <a:lstStyle/>
          <a:p>
            <a:r>
              <a:rPr lang="en-US"/>
              <a:t>Companionship &amp; Activities</a:t>
            </a:r>
          </a:p>
        </p:txBody>
      </p:sp>
      <p:sp>
        <p:nvSpPr>
          <p:cNvPr id="3104" name="Arc 3103">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06" name="Oval 3105">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286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CC785-2E2A-6DF6-739F-531F08A52C85}"/>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BCC81228-CEA3-402B-B8E5-688F5BFA7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6" name="Arc 75">
            <a:extLst>
              <a:ext uri="{FF2B5EF4-FFF2-40B4-BE49-F238E27FC236}">
                <a16:creationId xmlns:a16="http://schemas.microsoft.com/office/drawing/2014/main" id="{BC0916B8-FF7A-4ECB-9FD7-C7668658D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011959" flipH="1">
            <a:off x="548353" y="314719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A1177BB-D412-8980-25CC-5549CC2435B5}"/>
              </a:ext>
            </a:extLst>
          </p:cNvPr>
          <p:cNvSpPr>
            <a:spLocks noGrp="1"/>
          </p:cNvSpPr>
          <p:nvPr>
            <p:ph type="title"/>
          </p:nvPr>
        </p:nvSpPr>
        <p:spPr>
          <a:xfrm>
            <a:off x="155205" y="-1172842"/>
            <a:ext cx="5491090" cy="2387600"/>
          </a:xfrm>
        </p:spPr>
        <p:txBody>
          <a:bodyPr vert="horz" lIns="91440" tIns="45720" rIns="91440" bIns="45720" rtlCol="0" anchor="b">
            <a:normAutofit/>
          </a:bodyPr>
          <a:lstStyle/>
          <a:p>
            <a:r>
              <a:rPr lang="en-US" sz="6000" kern="1200" dirty="0">
                <a:solidFill>
                  <a:schemeClr val="tx1"/>
                </a:solidFill>
                <a:latin typeface="+mj-lt"/>
                <a:ea typeface="+mj-ea"/>
                <a:cs typeface="+mj-cs"/>
              </a:rPr>
              <a:t>Companionship</a:t>
            </a:r>
          </a:p>
        </p:txBody>
      </p:sp>
      <p:pic>
        <p:nvPicPr>
          <p:cNvPr id="6" name="Picture 5" descr="A couple of women sitting on a couch&#10;&#10;Description automatically generated">
            <a:extLst>
              <a:ext uri="{FF2B5EF4-FFF2-40B4-BE49-F238E27FC236}">
                <a16:creationId xmlns:a16="http://schemas.microsoft.com/office/drawing/2014/main" id="{1FC63178-3E15-9A81-FAAD-A5104A8AE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570" y="1214758"/>
            <a:ext cx="4503519" cy="384713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78" name="Rectangle 77">
            <a:extLst>
              <a:ext uri="{FF2B5EF4-FFF2-40B4-BE49-F238E27FC236}">
                <a16:creationId xmlns:a16="http://schemas.microsoft.com/office/drawing/2014/main" id="{9DC011D4-C95F-4B2E-9A3C-A46DCDE95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8584" y="447363"/>
            <a:ext cx="734141" cy="734141"/>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11BFE9-F107-6C29-2B79-CA4167094215}"/>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F441B915-2B65-7A4D-FA2A-4DECC1F8AD6D}"/>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18FBFD53-DD60-1BD9-0469-521C7F7C6180}"/>
              </a:ext>
            </a:extLst>
          </p:cNvPr>
          <p:cNvSpPr txBox="1"/>
          <p:nvPr/>
        </p:nvSpPr>
        <p:spPr>
          <a:xfrm>
            <a:off x="5381089" y="1371453"/>
            <a:ext cx="6205926" cy="4843634"/>
          </a:xfrm>
          <a:prstGeom prst="rect">
            <a:avLst/>
          </a:prstGeom>
          <a:noFill/>
        </p:spPr>
        <p:txBody>
          <a:bodyPr wrap="square">
            <a:spAutoFit/>
          </a:bodyPr>
          <a:lstStyle/>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Be compassionate</a:t>
            </a:r>
            <a:r>
              <a:rPr lang="en-US" b="0" i="0" dirty="0">
                <a:solidFill>
                  <a:srgbClr val="001D35"/>
                </a:solidFill>
                <a:effectLst/>
                <a:latin typeface="Google Sans"/>
              </a:rPr>
              <a:t>: Understand the needs of the individual and provide appropriate care and support. </a:t>
            </a:r>
          </a:p>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Communicate clearly</a:t>
            </a:r>
            <a:r>
              <a:rPr lang="en-US" b="0" i="0" dirty="0">
                <a:solidFill>
                  <a:srgbClr val="001D35"/>
                </a:solidFill>
                <a:effectLst/>
                <a:latin typeface="Google Sans"/>
              </a:rPr>
              <a:t>: Be able to convey information in a positive tone. </a:t>
            </a:r>
          </a:p>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Be flexible</a:t>
            </a:r>
            <a:r>
              <a:rPr lang="en-US" b="0" i="0" dirty="0">
                <a:solidFill>
                  <a:srgbClr val="001D35"/>
                </a:solidFill>
                <a:effectLst/>
                <a:latin typeface="Google Sans"/>
              </a:rPr>
              <a:t>: Be able to adapt to changing situations and respond to questions and concerns. </a:t>
            </a:r>
          </a:p>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Be patient</a:t>
            </a:r>
            <a:r>
              <a:rPr lang="en-US" b="0" i="0" dirty="0">
                <a:solidFill>
                  <a:srgbClr val="001D35"/>
                </a:solidFill>
                <a:effectLst/>
                <a:latin typeface="Google Sans"/>
              </a:rPr>
              <a:t>: Remain calm and collected while working with the individual. </a:t>
            </a:r>
          </a:p>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Be dependable and trustworthy</a:t>
            </a:r>
            <a:r>
              <a:rPr lang="en-US" b="0" i="0" dirty="0">
                <a:solidFill>
                  <a:srgbClr val="001D35"/>
                </a:solidFill>
                <a:effectLst/>
                <a:latin typeface="Google Sans"/>
              </a:rPr>
              <a:t>: Make sure the individual feels safe in your care. </a:t>
            </a:r>
          </a:p>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Have good interpersonal skills</a:t>
            </a:r>
            <a:r>
              <a:rPr lang="en-US" b="0" i="0" dirty="0">
                <a:solidFill>
                  <a:srgbClr val="001D35"/>
                </a:solidFill>
                <a:effectLst/>
                <a:latin typeface="Google Sans"/>
              </a:rPr>
              <a:t>: Be able to respond to the individual's emotions and fears in a calming and positive way. </a:t>
            </a:r>
          </a:p>
          <a:p>
            <a:pPr algn="l" fontAlgn="ctr">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rPr>
              <a:t>Be observant</a:t>
            </a:r>
            <a:r>
              <a:rPr lang="en-US" b="0" i="0" dirty="0">
                <a:solidFill>
                  <a:srgbClr val="001D35"/>
                </a:solidFill>
                <a:effectLst/>
                <a:latin typeface="Google Sans"/>
              </a:rPr>
              <a:t>: Monitor the individual's well-being and remind them to take medications, meals, and get enough rest. </a:t>
            </a:r>
          </a:p>
          <a:p>
            <a:pPr algn="l">
              <a:lnSpc>
                <a:spcPts val="1650"/>
              </a:lnSpc>
              <a:spcBef>
                <a:spcPts val="750"/>
              </a:spcBef>
              <a:spcAft>
                <a:spcPts val="1500"/>
              </a:spcAft>
              <a:buFont typeface="Arial" panose="020B0604020202020204" pitchFamily="34" charset="0"/>
              <a:buChar char="•"/>
            </a:pPr>
            <a:r>
              <a:rPr lang="en-US" b="1" i="0" dirty="0">
                <a:solidFill>
                  <a:srgbClr val="001D35"/>
                </a:solidFill>
                <a:effectLst/>
                <a:latin typeface="Google Sans"/>
              </a:rPr>
              <a:t>Be comfortable with atypical schedules</a:t>
            </a:r>
            <a:r>
              <a:rPr lang="en-US" b="0" i="0" dirty="0">
                <a:solidFill>
                  <a:srgbClr val="001D35"/>
                </a:solidFill>
                <a:effectLst/>
                <a:latin typeface="Google Sans"/>
              </a:rPr>
              <a:t>: Be prepared to work with unusual schedules and exert a lot of emotional energy</a:t>
            </a:r>
          </a:p>
        </p:txBody>
      </p:sp>
    </p:spTree>
    <p:extLst>
      <p:ext uri="{BB962C8B-B14F-4D97-AF65-F5344CB8AC3E}">
        <p14:creationId xmlns:p14="http://schemas.microsoft.com/office/powerpoint/2010/main" val="215694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B577E3-911E-EEFF-2252-3D7A30454A73}"/>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30846D6F-BEDE-AF1A-9DAC-5FD8EC3D1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6" name="Arc 75">
            <a:extLst>
              <a:ext uri="{FF2B5EF4-FFF2-40B4-BE49-F238E27FC236}">
                <a16:creationId xmlns:a16="http://schemas.microsoft.com/office/drawing/2014/main" id="{A3E11128-BEAE-7157-03F7-1CA5C7B76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011959" flipH="1">
            <a:off x="548353" y="314719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AAFFE4-B1B8-71BF-6688-DE4730954B5C}"/>
              </a:ext>
            </a:extLst>
          </p:cNvPr>
          <p:cNvSpPr>
            <a:spLocks noGrp="1"/>
          </p:cNvSpPr>
          <p:nvPr>
            <p:ph type="title"/>
          </p:nvPr>
        </p:nvSpPr>
        <p:spPr>
          <a:xfrm>
            <a:off x="155205" y="-1172842"/>
            <a:ext cx="5491090" cy="2387600"/>
          </a:xfrm>
        </p:spPr>
        <p:txBody>
          <a:bodyPr vert="horz" lIns="91440" tIns="45720" rIns="91440" bIns="45720" rtlCol="0" anchor="b">
            <a:normAutofit/>
          </a:bodyPr>
          <a:lstStyle/>
          <a:p>
            <a:r>
              <a:rPr lang="en-US" sz="6000" kern="1200">
                <a:solidFill>
                  <a:schemeClr val="tx1"/>
                </a:solidFill>
                <a:latin typeface="+mj-lt"/>
                <a:ea typeface="+mj-ea"/>
                <a:cs typeface="+mj-cs"/>
              </a:rPr>
              <a:t>Activities</a:t>
            </a:r>
            <a:endParaRPr lang="en-US" sz="6000" kern="1200" dirty="0">
              <a:solidFill>
                <a:schemeClr val="tx1"/>
              </a:solidFill>
              <a:latin typeface="+mj-lt"/>
              <a:ea typeface="+mj-ea"/>
              <a:cs typeface="+mj-cs"/>
            </a:endParaRPr>
          </a:p>
        </p:txBody>
      </p:sp>
      <p:sp>
        <p:nvSpPr>
          <p:cNvPr id="78" name="Rectangle 77">
            <a:extLst>
              <a:ext uri="{FF2B5EF4-FFF2-40B4-BE49-F238E27FC236}">
                <a16:creationId xmlns:a16="http://schemas.microsoft.com/office/drawing/2014/main" id="{44B3F362-44CF-F2A9-FB80-00B12A3EE9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8584" y="447363"/>
            <a:ext cx="734141" cy="734141"/>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2D31D3C-7E82-4B54-78B4-DE9CDA3E39F4}"/>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C6A18F5B-A28C-7317-FF5B-8FF97AB35C6C}"/>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88" name="TextBox 4">
            <a:extLst>
              <a:ext uri="{FF2B5EF4-FFF2-40B4-BE49-F238E27FC236}">
                <a16:creationId xmlns:a16="http://schemas.microsoft.com/office/drawing/2014/main" id="{B550028F-1AB5-84B8-A39B-5E1C4AABE0C5}"/>
              </a:ext>
            </a:extLst>
          </p:cNvPr>
          <p:cNvGraphicFramePr/>
          <p:nvPr>
            <p:extLst>
              <p:ext uri="{D42A27DB-BD31-4B8C-83A1-F6EECF244321}">
                <p14:modId xmlns:p14="http://schemas.microsoft.com/office/powerpoint/2010/main" val="3994186610"/>
              </p:ext>
            </p:extLst>
          </p:nvPr>
        </p:nvGraphicFramePr>
        <p:xfrm>
          <a:off x="3208149" y="447363"/>
          <a:ext cx="7830435" cy="4247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A person and person standing together&#10;&#10;Description automatically generated">
            <a:extLst>
              <a:ext uri="{FF2B5EF4-FFF2-40B4-BE49-F238E27FC236}">
                <a16:creationId xmlns:a16="http://schemas.microsoft.com/office/drawing/2014/main" id="{DCBC2873-E45B-58C0-2F98-3EB87A210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8149" y="4224737"/>
            <a:ext cx="1743318" cy="2400635"/>
          </a:xfrm>
          <a:prstGeom prst="rect">
            <a:avLst/>
          </a:prstGeom>
        </p:spPr>
      </p:pic>
      <p:pic>
        <p:nvPicPr>
          <p:cNvPr id="12" name="Picture 11" descr="A person sitting at a table playing chess">
            <a:extLst>
              <a:ext uri="{FF2B5EF4-FFF2-40B4-BE49-F238E27FC236}">
                <a16:creationId xmlns:a16="http://schemas.microsoft.com/office/drawing/2014/main" id="{5C65DB85-7F53-5201-290A-4A44780758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00217" y="4477108"/>
            <a:ext cx="3562847" cy="2152950"/>
          </a:xfrm>
          <a:prstGeom prst="rect">
            <a:avLst/>
          </a:prstGeom>
        </p:spPr>
      </p:pic>
    </p:spTree>
    <p:extLst>
      <p:ext uri="{BB962C8B-B14F-4D97-AF65-F5344CB8AC3E}">
        <p14:creationId xmlns:p14="http://schemas.microsoft.com/office/powerpoint/2010/main" val="314677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7A3F21-C8C4-DDC2-9186-CFE20F1B0447}"/>
            </a:ext>
          </a:extLst>
        </p:cNvPr>
        <p:cNvGrpSpPr/>
        <p:nvPr/>
      </p:nvGrpSpPr>
      <p:grpSpPr>
        <a:xfrm>
          <a:off x="0" y="0"/>
          <a:ext cx="0" cy="0"/>
          <a:chOff x="0" y="0"/>
          <a:chExt cx="0" cy="0"/>
        </a:xfrm>
      </p:grpSpPr>
      <p:sp>
        <p:nvSpPr>
          <p:cNvPr id="11288" name="Rectangle 11287">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89" name="Arc 11288">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23A40BE-BAF0-5C27-5AFF-8D9D7E30BC71}"/>
              </a:ext>
            </a:extLst>
          </p:cNvPr>
          <p:cNvSpPr>
            <a:spLocks noGrp="1"/>
          </p:cNvSpPr>
          <p:nvPr>
            <p:ph type="ctrTitle"/>
          </p:nvPr>
        </p:nvSpPr>
        <p:spPr>
          <a:xfrm>
            <a:off x="7080738" y="647593"/>
            <a:ext cx="4467792" cy="3060541"/>
          </a:xfrm>
        </p:spPr>
        <p:txBody>
          <a:bodyPr>
            <a:normAutofit/>
          </a:bodyPr>
          <a:lstStyle/>
          <a:p>
            <a:r>
              <a:rPr lang="en-US">
                <a:solidFill>
                  <a:srgbClr val="FFFFFF"/>
                </a:solidFill>
              </a:rPr>
              <a:t>Errands</a:t>
            </a:r>
            <a:endParaRPr lang="en-US" dirty="0">
              <a:solidFill>
                <a:srgbClr val="FFFFFF"/>
              </a:solidFill>
            </a:endParaRPr>
          </a:p>
        </p:txBody>
      </p:sp>
      <p:sp>
        <p:nvSpPr>
          <p:cNvPr id="11290" name="Oval 11289">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giving a bag of food to a person&#10;&#10;Description automatically generated">
            <a:extLst>
              <a:ext uri="{FF2B5EF4-FFF2-40B4-BE49-F238E27FC236}">
                <a16:creationId xmlns:a16="http://schemas.microsoft.com/office/drawing/2014/main" id="{75D5CEDA-F9EF-39A3-F731-DD687EE02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3605" y="1374798"/>
            <a:ext cx="3378338"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224690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1AAF20-CAFE-15D8-595B-63C3664A59AD}"/>
            </a:ext>
          </a:extLst>
        </p:cNvPr>
        <p:cNvGrpSpPr/>
        <p:nvPr/>
      </p:nvGrpSpPr>
      <p:grpSpPr>
        <a:xfrm>
          <a:off x="0" y="0"/>
          <a:ext cx="0" cy="0"/>
          <a:chOff x="0" y="0"/>
          <a:chExt cx="0" cy="0"/>
        </a:xfrm>
      </p:grpSpPr>
      <p:sp useBgFill="1">
        <p:nvSpPr>
          <p:cNvPr id="12295" name="Rectangle 1229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F753C2-80B6-630E-5A68-F5955F6ED240}"/>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kern="1200" dirty="0">
                <a:solidFill>
                  <a:schemeClr val="tx1"/>
                </a:solidFill>
                <a:latin typeface="+mj-lt"/>
                <a:ea typeface="+mj-ea"/>
                <a:cs typeface="+mj-cs"/>
              </a:rPr>
              <a:t>Tips</a:t>
            </a:r>
          </a:p>
        </p:txBody>
      </p:sp>
      <p:sp>
        <p:nvSpPr>
          <p:cNvPr id="1229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5A2E85-57D1-92D7-DCA6-7A1BF05BFC6C}"/>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Bef>
                <a:spcPts val="750"/>
              </a:spcBef>
              <a:spcAft>
                <a:spcPts val="600"/>
              </a:spcAft>
              <a:buFont typeface="Arial" panose="020B0604020202020204" pitchFamily="34" charset="0"/>
              <a:buChar char="•"/>
            </a:pPr>
            <a:r>
              <a:rPr lang="en-US" b="0" i="0" dirty="0">
                <a:effectLst/>
              </a:rPr>
              <a:t>Make a list of stops and break it into several trips if needed.</a:t>
            </a:r>
          </a:p>
          <a:p>
            <a:pPr indent="-228600">
              <a:lnSpc>
                <a:spcPct val="90000"/>
              </a:lnSpc>
              <a:spcBef>
                <a:spcPts val="750"/>
              </a:spcBef>
              <a:spcAft>
                <a:spcPts val="600"/>
              </a:spcAft>
              <a:buFont typeface="Arial" panose="020B0604020202020204" pitchFamily="34" charset="0"/>
              <a:buChar char="•"/>
            </a:pPr>
            <a:r>
              <a:rPr lang="en-US" b="0" i="0" dirty="0">
                <a:effectLst/>
              </a:rPr>
              <a:t>Choose smaller stores, or locally-owned shops.</a:t>
            </a:r>
          </a:p>
          <a:p>
            <a:pPr indent="-228600">
              <a:lnSpc>
                <a:spcPct val="90000"/>
              </a:lnSpc>
              <a:spcBef>
                <a:spcPts val="750"/>
              </a:spcBef>
              <a:spcAft>
                <a:spcPts val="600"/>
              </a:spcAft>
              <a:buFont typeface="Arial" panose="020B0604020202020204" pitchFamily="34" charset="0"/>
              <a:buChar char="•"/>
            </a:pPr>
            <a:r>
              <a:rPr lang="en-US" b="0" i="0" dirty="0">
                <a:effectLst/>
              </a:rPr>
              <a:t>Consider using drive-up or drive-through services.</a:t>
            </a:r>
          </a:p>
          <a:p>
            <a:pPr indent="-228600">
              <a:lnSpc>
                <a:spcPct val="90000"/>
              </a:lnSpc>
              <a:spcBef>
                <a:spcPts val="750"/>
              </a:spcBef>
              <a:spcAft>
                <a:spcPts val="1500"/>
              </a:spcAft>
              <a:buFont typeface="Arial" panose="020B0604020202020204" pitchFamily="34" charset="0"/>
              <a:buChar char="•"/>
            </a:pPr>
            <a:r>
              <a:rPr lang="en-US" b="0" i="0" dirty="0">
                <a:effectLst/>
              </a:rPr>
              <a:t>Suggest the participant stay seated in the car until everything is ready</a:t>
            </a:r>
          </a:p>
        </p:txBody>
      </p:sp>
      <p:pic>
        <p:nvPicPr>
          <p:cNvPr id="12290" name="Picture 2" descr="Red Car Clip Art at Clker.com - vector clip art online, royalty free &amp;  public domain">
            <a:extLst>
              <a:ext uri="{FF2B5EF4-FFF2-40B4-BE49-F238E27FC236}">
                <a16:creationId xmlns:a16="http://schemas.microsoft.com/office/drawing/2014/main" id="{66386E0E-72F0-D3CE-D8B2-A72552959E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2108663"/>
            <a:ext cx="6903720" cy="26406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45DC954-1B56-4D7A-6460-A791D9C66395}"/>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endParaRPr lang="en-US" sz="1700" b="0" i="0" dirty="0">
              <a:effectLst/>
            </a:endParaRPr>
          </a:p>
        </p:txBody>
      </p:sp>
      <p:sp>
        <p:nvSpPr>
          <p:cNvPr id="3" name="TextBox 2">
            <a:extLst>
              <a:ext uri="{FF2B5EF4-FFF2-40B4-BE49-F238E27FC236}">
                <a16:creationId xmlns:a16="http://schemas.microsoft.com/office/drawing/2014/main" id="{F0BBB098-90FD-B3FE-4ED9-613C0D775CF6}"/>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13694D44-1090-F228-2E99-A7433AA5CF17}"/>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428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DD593B-9FF9-E29E-6F64-8B3FB0FD4E4E}"/>
            </a:ext>
          </a:extLst>
        </p:cNvPr>
        <p:cNvGrpSpPr/>
        <p:nvPr/>
      </p:nvGrpSpPr>
      <p:grpSpPr>
        <a:xfrm>
          <a:off x="0" y="0"/>
          <a:ext cx="0" cy="0"/>
          <a:chOff x="0" y="0"/>
          <a:chExt cx="0" cy="0"/>
        </a:xfrm>
      </p:grpSpPr>
      <p:pic>
        <p:nvPicPr>
          <p:cNvPr id="6" name="Picture 5" descr="A person vacuuming a person's chair">
            <a:extLst>
              <a:ext uri="{FF2B5EF4-FFF2-40B4-BE49-F238E27FC236}">
                <a16:creationId xmlns:a16="http://schemas.microsoft.com/office/drawing/2014/main" id="{FA89A633-FF0D-7A4F-9C81-7AF9FD1D1E06}"/>
              </a:ext>
            </a:extLst>
          </p:cNvPr>
          <p:cNvPicPr>
            <a:picLocks noChangeAspect="1"/>
          </p:cNvPicPr>
          <p:nvPr/>
        </p:nvPicPr>
        <p:blipFill>
          <a:blip r:embed="rId2">
            <a:extLst>
              <a:ext uri="{28A0092B-C50C-407E-A947-70E740481C1C}">
                <a14:useLocalDpi xmlns:a14="http://schemas.microsoft.com/office/drawing/2010/main" val="0"/>
              </a:ext>
            </a:extLst>
          </a:blip>
          <a:srcRect l="4828" r="28924" b="2"/>
          <a:stretch/>
        </p:blipFill>
        <p:spPr>
          <a:xfrm>
            <a:off x="5101771" y="10"/>
            <a:ext cx="7094361" cy="6857989"/>
          </a:xfrm>
          <a:prstGeom prst="rect">
            <a:avLst/>
          </a:prstGeom>
        </p:spPr>
      </p:pic>
      <p:sp>
        <p:nvSpPr>
          <p:cNvPr id="3122" name="Rectangle 3121">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527208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4" name="Arc 3123">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718653"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04609-FEA8-E250-53A4-8267A31CA734}"/>
              </a:ext>
            </a:extLst>
          </p:cNvPr>
          <p:cNvSpPr>
            <a:spLocks noGrp="1"/>
          </p:cNvSpPr>
          <p:nvPr>
            <p:ph type="ctrTitle"/>
          </p:nvPr>
        </p:nvSpPr>
        <p:spPr>
          <a:xfrm>
            <a:off x="643467" y="795509"/>
            <a:ext cx="4092525" cy="2798604"/>
          </a:xfrm>
        </p:spPr>
        <p:txBody>
          <a:bodyPr>
            <a:normAutofit/>
          </a:bodyPr>
          <a:lstStyle/>
          <a:p>
            <a:r>
              <a:rPr lang="en-US" sz="5100">
                <a:solidFill>
                  <a:srgbClr val="FFFFFF"/>
                </a:solidFill>
              </a:rPr>
              <a:t>Light Housekeeping</a:t>
            </a:r>
          </a:p>
        </p:txBody>
      </p:sp>
      <p:sp>
        <p:nvSpPr>
          <p:cNvPr id="3126" name="Oval 3125">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4626633"/>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28" name="Rectangle 3127">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932" y="5011563"/>
            <a:ext cx="731558" cy="73155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7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12AEA0-3069-564D-78FB-B2A713CB942F}"/>
            </a:ext>
          </a:extLst>
        </p:cNvPr>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BFD147-3A63-8B61-6CD0-12EB7AFAD097}"/>
              </a:ext>
            </a:extLst>
          </p:cNvPr>
          <p:cNvSpPr>
            <a:spLocks noGrp="1"/>
          </p:cNvSpPr>
          <p:nvPr>
            <p:ph type="title"/>
          </p:nvPr>
        </p:nvSpPr>
        <p:spPr>
          <a:xfrm>
            <a:off x="483059" y="58568"/>
            <a:ext cx="6268770" cy="1536192"/>
          </a:xfrm>
        </p:spPr>
        <p:txBody>
          <a:bodyPr vert="horz" lIns="91440" tIns="45720" rIns="91440" bIns="45720" rtlCol="0" anchor="b">
            <a:normAutofit/>
          </a:bodyPr>
          <a:lstStyle/>
          <a:p>
            <a:r>
              <a:rPr lang="en-US" sz="4800" kern="1200" dirty="0">
                <a:solidFill>
                  <a:schemeClr val="tx1"/>
                </a:solidFill>
                <a:latin typeface="+mj-lt"/>
                <a:ea typeface="+mj-ea"/>
                <a:cs typeface="+mj-cs"/>
              </a:rPr>
              <a:t>General Housekeeping</a:t>
            </a:r>
          </a:p>
        </p:txBody>
      </p:sp>
      <p:sp>
        <p:nvSpPr>
          <p:cNvPr id="109" name="Rectangle 108">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1" name="Rectangle 110">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1374713A-3856-5533-F588-8A648379FAEE}"/>
              </a:ext>
            </a:extLst>
          </p:cNvPr>
          <p:cNvSpPr txBox="1"/>
          <p:nvPr/>
        </p:nvSpPr>
        <p:spPr>
          <a:xfrm>
            <a:off x="612648" y="3355848"/>
            <a:ext cx="6268770" cy="2825496"/>
          </a:xfrm>
          <a:prstGeom prst="rect">
            <a:avLst/>
          </a:prstGeom>
        </p:spPr>
        <p:txBody>
          <a:bodyPr vert="horz" lIns="91440" tIns="45720" rIns="91440" bIns="45720" rtlCol="0">
            <a:normAutofit/>
          </a:bodyPr>
          <a:lstStyle/>
          <a:p>
            <a:pPr indent="-228600" fontAlgn="ctr">
              <a:lnSpc>
                <a:spcPct val="90000"/>
              </a:lnSpc>
              <a:spcBef>
                <a:spcPts val="750"/>
              </a:spcBef>
              <a:spcAft>
                <a:spcPts val="600"/>
              </a:spcAft>
              <a:buFont typeface="Arial" panose="020B0604020202020204" pitchFamily="34" charset="0"/>
              <a:buChar char="•"/>
            </a:pPr>
            <a:r>
              <a:rPr lang="en-US" sz="2200" b="0" i="0">
                <a:effectLst/>
              </a:rPr>
              <a:t>Dusting furniture and surfaces </a:t>
            </a:r>
          </a:p>
          <a:p>
            <a:pPr indent="-228600" fontAlgn="ctr">
              <a:lnSpc>
                <a:spcPct val="90000"/>
              </a:lnSpc>
              <a:spcBef>
                <a:spcPts val="750"/>
              </a:spcBef>
              <a:spcAft>
                <a:spcPts val="600"/>
              </a:spcAft>
              <a:buFont typeface="Arial" panose="020B0604020202020204" pitchFamily="34" charset="0"/>
              <a:buChar char="•"/>
            </a:pPr>
            <a:r>
              <a:rPr lang="en-US" sz="2200" b="0" i="0">
                <a:effectLst/>
              </a:rPr>
              <a:t>Sweeping floors </a:t>
            </a:r>
          </a:p>
          <a:p>
            <a:pPr indent="-228600" fontAlgn="ctr">
              <a:lnSpc>
                <a:spcPct val="90000"/>
              </a:lnSpc>
              <a:spcBef>
                <a:spcPts val="750"/>
              </a:spcBef>
              <a:spcAft>
                <a:spcPts val="600"/>
              </a:spcAft>
              <a:buFont typeface="Arial" panose="020B0604020202020204" pitchFamily="34" charset="0"/>
              <a:buChar char="•"/>
            </a:pPr>
            <a:r>
              <a:rPr lang="en-US" sz="2200" b="0" i="0">
                <a:effectLst/>
              </a:rPr>
              <a:t>Vacuuming carpets </a:t>
            </a:r>
          </a:p>
          <a:p>
            <a:pPr indent="-228600" fontAlgn="ctr">
              <a:lnSpc>
                <a:spcPct val="90000"/>
              </a:lnSpc>
              <a:spcBef>
                <a:spcPts val="750"/>
              </a:spcBef>
              <a:spcAft>
                <a:spcPts val="600"/>
              </a:spcAft>
              <a:buFont typeface="Arial" panose="020B0604020202020204" pitchFamily="34" charset="0"/>
              <a:buChar char="•"/>
            </a:pPr>
            <a:r>
              <a:rPr lang="en-US" sz="2200" b="0" i="0">
                <a:effectLst/>
              </a:rPr>
              <a:t>Light mopping of hard floors </a:t>
            </a:r>
          </a:p>
          <a:p>
            <a:pPr indent="-228600">
              <a:lnSpc>
                <a:spcPct val="90000"/>
              </a:lnSpc>
              <a:spcBef>
                <a:spcPts val="750"/>
              </a:spcBef>
              <a:spcAft>
                <a:spcPts val="1500"/>
              </a:spcAft>
              <a:buFont typeface="Arial" panose="020B0604020202020204" pitchFamily="34" charset="0"/>
              <a:buChar char="•"/>
            </a:pPr>
            <a:r>
              <a:rPr lang="en-US" sz="2200" b="0" i="0">
                <a:effectLst/>
              </a:rPr>
              <a:t>Organizing clutter</a:t>
            </a:r>
          </a:p>
        </p:txBody>
      </p:sp>
      <p:pic>
        <p:nvPicPr>
          <p:cNvPr id="97" name="Graphic 96" descr="Mop and bucket">
            <a:extLst>
              <a:ext uri="{FF2B5EF4-FFF2-40B4-BE49-F238E27FC236}">
                <a16:creationId xmlns:a16="http://schemas.microsoft.com/office/drawing/2014/main" id="{F0A178C3-E882-20B8-E276-4C832538F8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94066" y="1272395"/>
            <a:ext cx="4237686" cy="4237686"/>
          </a:xfrm>
          <a:prstGeom prst="rect">
            <a:avLst/>
          </a:prstGeom>
        </p:spPr>
      </p:pic>
      <p:sp>
        <p:nvSpPr>
          <p:cNvPr id="3" name="TextBox 2">
            <a:extLst>
              <a:ext uri="{FF2B5EF4-FFF2-40B4-BE49-F238E27FC236}">
                <a16:creationId xmlns:a16="http://schemas.microsoft.com/office/drawing/2014/main" id="{6A39A1AA-A869-448C-7334-36291D43B5FE}"/>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C93A1094-0661-7252-B1B2-C8929FF319C7}"/>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0452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0B45AF-2AF4-1BC4-EC1D-B8F18693D9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AE601-D15F-3A1E-2ACE-DBD58209879A}"/>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lang="en-US" sz="3200" dirty="0"/>
              <a:t>Bedroom Cleaning</a:t>
            </a:r>
          </a:p>
        </p:txBody>
      </p:sp>
      <p:pic>
        <p:nvPicPr>
          <p:cNvPr id="87" name="Picture 86" descr="A messy bed with comforter and pillows">
            <a:extLst>
              <a:ext uri="{FF2B5EF4-FFF2-40B4-BE49-F238E27FC236}">
                <a16:creationId xmlns:a16="http://schemas.microsoft.com/office/drawing/2014/main" id="{7022BD0E-C1AB-14DD-6A9C-C104348D3BE5}"/>
              </a:ext>
            </a:extLst>
          </p:cNvPr>
          <p:cNvPicPr>
            <a:picLocks noChangeAspect="1"/>
          </p:cNvPicPr>
          <p:nvPr/>
        </p:nvPicPr>
        <p:blipFill>
          <a:blip r:embed="rId2"/>
          <a:srcRect l="10121" r="18218"/>
          <a:stretch/>
        </p:blipFill>
        <p:spPr>
          <a:xfrm>
            <a:off x="20" y="10"/>
            <a:ext cx="7390243" cy="6857990"/>
          </a:xfrm>
          <a:prstGeom prst="rect">
            <a:avLst/>
          </a:prstGeom>
        </p:spPr>
      </p:pic>
      <p:sp>
        <p:nvSpPr>
          <p:cNvPr id="91" name="Rectangle 9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5" name="Rectangle 9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TextBox 5">
            <a:extLst>
              <a:ext uri="{FF2B5EF4-FFF2-40B4-BE49-F238E27FC236}">
                <a16:creationId xmlns:a16="http://schemas.microsoft.com/office/drawing/2014/main" id="{8CBEC919-C719-EE68-7A88-2CDF830E4DDB}"/>
              </a:ext>
            </a:extLst>
          </p:cNvPr>
          <p:cNvSpPr txBox="1"/>
          <p:nvPr/>
        </p:nvSpPr>
        <p:spPr>
          <a:xfrm>
            <a:off x="8079978" y="2533476"/>
            <a:ext cx="3369234" cy="3447832"/>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r>
              <a:rPr lang="en-US" sz="2000" b="0" i="0">
                <a:effectLst/>
              </a:rPr>
              <a:t>Changing bed linens </a:t>
            </a:r>
          </a:p>
          <a:p>
            <a:pPr indent="-228600" fontAlgn="ctr">
              <a:lnSpc>
                <a:spcPct val="90000"/>
              </a:lnSpc>
              <a:spcBef>
                <a:spcPts val="750"/>
              </a:spcBef>
              <a:spcAft>
                <a:spcPts val="600"/>
              </a:spcAft>
              <a:buFont typeface="Arial" panose="020B0604020202020204" pitchFamily="34" charset="0"/>
              <a:buChar char="•"/>
            </a:pPr>
            <a:r>
              <a:rPr lang="en-US" sz="2000" b="0" i="0">
                <a:effectLst/>
              </a:rPr>
              <a:t>Making the bed </a:t>
            </a:r>
          </a:p>
          <a:p>
            <a:pPr indent="-228600">
              <a:lnSpc>
                <a:spcPct val="90000"/>
              </a:lnSpc>
              <a:spcBef>
                <a:spcPts val="750"/>
              </a:spcBef>
              <a:spcAft>
                <a:spcPts val="1500"/>
              </a:spcAft>
              <a:buFont typeface="Arial" panose="020B0604020202020204" pitchFamily="34" charset="0"/>
              <a:buChar char="•"/>
            </a:pPr>
            <a:r>
              <a:rPr lang="en-US" sz="2000" b="0" i="0">
                <a:effectLst/>
              </a:rPr>
              <a:t>Tidying up bedside tables</a:t>
            </a:r>
          </a:p>
        </p:txBody>
      </p:sp>
      <p:sp>
        <p:nvSpPr>
          <p:cNvPr id="3" name="TextBox 2">
            <a:extLst>
              <a:ext uri="{FF2B5EF4-FFF2-40B4-BE49-F238E27FC236}">
                <a16:creationId xmlns:a16="http://schemas.microsoft.com/office/drawing/2014/main" id="{F5BDB772-8C56-6727-A6EA-0EBFFC553F34}"/>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AA6DE001-3D3D-2735-236C-BDB04E6CC4D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3897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13E194-53F7-64F0-A3B0-2868F354AAD5}"/>
            </a:ext>
          </a:extLst>
        </p:cNvPr>
        <p:cNvGrpSpPr/>
        <p:nvPr/>
      </p:nvGrpSpPr>
      <p:grpSpPr>
        <a:xfrm>
          <a:off x="0" y="0"/>
          <a:ext cx="0" cy="0"/>
          <a:chOff x="0" y="0"/>
          <a:chExt cx="0" cy="0"/>
        </a:xfrm>
      </p:grpSpPr>
      <p:sp useBgFill="1">
        <p:nvSpPr>
          <p:cNvPr id="118" name="Rectangle 117">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5DAC4A-2BCF-BBDB-7E66-1D894A3E00C3}"/>
              </a:ext>
            </a:extLst>
          </p:cNvPr>
          <p:cNvSpPr>
            <a:spLocks noGrp="1"/>
          </p:cNvSpPr>
          <p:nvPr>
            <p:ph type="title"/>
          </p:nvPr>
        </p:nvSpPr>
        <p:spPr>
          <a:xfrm>
            <a:off x="483059" y="58568"/>
            <a:ext cx="6268770" cy="1536192"/>
          </a:xfrm>
        </p:spPr>
        <p:txBody>
          <a:bodyPr vert="horz" lIns="91440" tIns="45720" rIns="91440" bIns="45720" rtlCol="0" anchor="b">
            <a:normAutofit/>
          </a:bodyPr>
          <a:lstStyle/>
          <a:p>
            <a:r>
              <a:rPr lang="en-US" sz="4800" kern="1200" dirty="0">
                <a:solidFill>
                  <a:schemeClr val="tx1"/>
                </a:solidFill>
                <a:latin typeface="+mj-lt"/>
                <a:ea typeface="+mj-ea"/>
                <a:cs typeface="+mj-cs"/>
              </a:rPr>
              <a:t>Bathroom Cleaning</a:t>
            </a:r>
          </a:p>
        </p:txBody>
      </p:sp>
      <p:sp>
        <p:nvSpPr>
          <p:cNvPr id="120" name="Rectangle 119">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2" name="Rectangle 121">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C71B5FEA-C565-932D-272A-DFBCDDB6E5C1}"/>
              </a:ext>
            </a:extLst>
          </p:cNvPr>
          <p:cNvSpPr txBox="1"/>
          <p:nvPr/>
        </p:nvSpPr>
        <p:spPr>
          <a:xfrm>
            <a:off x="612648" y="3355848"/>
            <a:ext cx="6268770" cy="2825496"/>
          </a:xfrm>
          <a:prstGeom prst="rect">
            <a:avLst/>
          </a:prstGeom>
        </p:spPr>
        <p:txBody>
          <a:bodyPr vert="horz" lIns="91440" tIns="45720" rIns="91440" bIns="45720" rtlCol="0">
            <a:normAutofit/>
          </a:bodyPr>
          <a:lstStyle/>
          <a:p>
            <a:pPr indent="-228600" fontAlgn="ctr">
              <a:lnSpc>
                <a:spcPct val="90000"/>
              </a:lnSpc>
              <a:spcBef>
                <a:spcPts val="750"/>
              </a:spcBef>
              <a:spcAft>
                <a:spcPts val="600"/>
              </a:spcAft>
              <a:buFont typeface="Arial" panose="020B0604020202020204" pitchFamily="34" charset="0"/>
              <a:buChar char="•"/>
            </a:pPr>
            <a:r>
              <a:rPr lang="en-US" sz="2200" b="0" i="0">
                <a:effectLst/>
              </a:rPr>
              <a:t>Cleaning sink, bathtub, and toilet </a:t>
            </a:r>
          </a:p>
          <a:p>
            <a:pPr indent="-228600" fontAlgn="ctr">
              <a:lnSpc>
                <a:spcPct val="90000"/>
              </a:lnSpc>
              <a:spcBef>
                <a:spcPts val="750"/>
              </a:spcBef>
              <a:spcAft>
                <a:spcPts val="600"/>
              </a:spcAft>
              <a:buFont typeface="Arial" panose="020B0604020202020204" pitchFamily="34" charset="0"/>
              <a:buChar char="•"/>
            </a:pPr>
            <a:r>
              <a:rPr lang="en-US" sz="2200" b="0" i="0">
                <a:effectLst/>
              </a:rPr>
              <a:t>Replacing towels </a:t>
            </a:r>
          </a:p>
          <a:p>
            <a:pPr indent="-228600">
              <a:lnSpc>
                <a:spcPct val="90000"/>
              </a:lnSpc>
              <a:spcBef>
                <a:spcPts val="750"/>
              </a:spcBef>
              <a:spcAft>
                <a:spcPts val="1500"/>
              </a:spcAft>
              <a:buFont typeface="Arial" panose="020B0604020202020204" pitchFamily="34" charset="0"/>
              <a:buChar char="•"/>
            </a:pPr>
            <a:r>
              <a:rPr lang="en-US" sz="2200" b="0" i="0">
                <a:effectLst/>
              </a:rPr>
              <a:t>Wiping down surface</a:t>
            </a:r>
          </a:p>
        </p:txBody>
      </p:sp>
      <p:pic>
        <p:nvPicPr>
          <p:cNvPr id="115" name="Graphic 114" descr="Sink">
            <a:extLst>
              <a:ext uri="{FF2B5EF4-FFF2-40B4-BE49-F238E27FC236}">
                <a16:creationId xmlns:a16="http://schemas.microsoft.com/office/drawing/2014/main" id="{10DA77B4-191C-798B-F846-2A834EA293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94066" y="1272395"/>
            <a:ext cx="4237686" cy="4237686"/>
          </a:xfrm>
          <a:prstGeom prst="rect">
            <a:avLst/>
          </a:prstGeom>
        </p:spPr>
      </p:pic>
      <p:sp>
        <p:nvSpPr>
          <p:cNvPr id="3" name="TextBox 2">
            <a:extLst>
              <a:ext uri="{FF2B5EF4-FFF2-40B4-BE49-F238E27FC236}">
                <a16:creationId xmlns:a16="http://schemas.microsoft.com/office/drawing/2014/main" id="{D0CB66E7-B8A7-523A-592A-623C19E1924B}"/>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3D4889ED-3378-650B-A611-2D0F6D917C13}"/>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8006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AD58D6-22B3-431B-7619-C68917A4F480}"/>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descr="Modern kitchen">
            <a:extLst>
              <a:ext uri="{FF2B5EF4-FFF2-40B4-BE49-F238E27FC236}">
                <a16:creationId xmlns:a16="http://schemas.microsoft.com/office/drawing/2014/main" id="{9EED0A9D-5787-0217-8CF2-9ED715C9E9EF}"/>
              </a:ext>
            </a:extLst>
          </p:cNvPr>
          <p:cNvPicPr>
            <a:picLocks noChangeAspect="1"/>
          </p:cNvPicPr>
          <p:nvPr/>
        </p:nvPicPr>
        <p:blipFill>
          <a:blip r:embed="rId2"/>
          <a:srcRect l="1799" t="6484" r="19299" b="-1"/>
          <a:stretch/>
        </p:blipFill>
        <p:spPr>
          <a:xfrm>
            <a:off x="3523488" y="10"/>
            <a:ext cx="8668512" cy="6857990"/>
          </a:xfrm>
          <a:prstGeom prst="rect">
            <a:avLst/>
          </a:prstGeom>
        </p:spPr>
      </p:pic>
      <p:sp>
        <p:nvSpPr>
          <p:cNvPr id="135" name="Rectangle 134">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F61AA8-416C-6574-CE0F-72FB80C7689C}"/>
              </a:ext>
            </a:extLst>
          </p:cNvPr>
          <p:cNvSpPr>
            <a:spLocks noGrp="1"/>
          </p:cNvSpPr>
          <p:nvPr>
            <p:ph type="title"/>
          </p:nvPr>
        </p:nvSpPr>
        <p:spPr>
          <a:xfrm>
            <a:off x="371094" y="1161288"/>
            <a:ext cx="3438144" cy="1124712"/>
          </a:xfrm>
        </p:spPr>
        <p:txBody>
          <a:bodyPr vert="horz" lIns="91440" tIns="45720" rIns="91440" bIns="45720" rtlCol="0" anchor="b">
            <a:noAutofit/>
          </a:bodyPr>
          <a:lstStyle/>
          <a:p>
            <a:r>
              <a:rPr lang="en-US" sz="4800" dirty="0"/>
              <a:t>Kitchen Cleaning</a:t>
            </a:r>
          </a:p>
        </p:txBody>
      </p:sp>
      <p:sp>
        <p:nvSpPr>
          <p:cNvPr id="137" name="Rectangle 13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9" name="Rectangle 13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AC7F3A5-F9C5-A29B-89E5-15B5148A69CA}"/>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r>
              <a:rPr lang="en-US" sz="1700" b="0" i="0">
                <a:effectLst/>
              </a:rPr>
              <a:t>Washing dishes after meals </a:t>
            </a:r>
          </a:p>
          <a:p>
            <a:pPr indent="-228600" fontAlgn="ctr">
              <a:lnSpc>
                <a:spcPct val="90000"/>
              </a:lnSpc>
              <a:spcBef>
                <a:spcPts val="750"/>
              </a:spcBef>
              <a:spcAft>
                <a:spcPts val="600"/>
              </a:spcAft>
              <a:buFont typeface="Arial" panose="020B0604020202020204" pitchFamily="34" charset="0"/>
              <a:buChar char="•"/>
            </a:pPr>
            <a:r>
              <a:rPr lang="en-US" sz="1700" b="0" i="0">
                <a:effectLst/>
              </a:rPr>
              <a:t>Wiping down countertops and appliances </a:t>
            </a:r>
          </a:p>
          <a:p>
            <a:pPr indent="-228600" fontAlgn="ctr">
              <a:lnSpc>
                <a:spcPct val="90000"/>
              </a:lnSpc>
              <a:spcBef>
                <a:spcPts val="750"/>
              </a:spcBef>
              <a:spcAft>
                <a:spcPts val="600"/>
              </a:spcAft>
              <a:buFont typeface="Arial" panose="020B0604020202020204" pitchFamily="34" charset="0"/>
              <a:buChar char="•"/>
            </a:pPr>
            <a:r>
              <a:rPr lang="en-US" sz="1700" b="0" i="0">
                <a:effectLst/>
              </a:rPr>
              <a:t>Cleaning spills immediately </a:t>
            </a:r>
          </a:p>
          <a:p>
            <a:pPr indent="-228600">
              <a:lnSpc>
                <a:spcPct val="90000"/>
              </a:lnSpc>
              <a:spcBef>
                <a:spcPts val="750"/>
              </a:spcBef>
              <a:spcAft>
                <a:spcPts val="1500"/>
              </a:spcAft>
              <a:buFont typeface="Arial" panose="020B0604020202020204" pitchFamily="34" charset="0"/>
              <a:buChar char="•"/>
            </a:pPr>
            <a:r>
              <a:rPr lang="en-US" sz="1700" b="0" i="0">
                <a:effectLst/>
              </a:rPr>
              <a:t>Emptying trash bins</a:t>
            </a:r>
          </a:p>
        </p:txBody>
      </p:sp>
      <p:sp>
        <p:nvSpPr>
          <p:cNvPr id="3" name="TextBox 2">
            <a:extLst>
              <a:ext uri="{FF2B5EF4-FFF2-40B4-BE49-F238E27FC236}">
                <a16:creationId xmlns:a16="http://schemas.microsoft.com/office/drawing/2014/main" id="{1C8D5F35-FDAA-2C08-B000-E6B278D53E15}"/>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662FDB4D-CC51-4C4B-3530-06FEE44DF268}"/>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6805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3DCD41-17A1-245C-D23F-9E917AA497BD}"/>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BC633ED0-B5A0-2F50-1B3B-53D50C3E4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F53BCA58-A53A-6FFB-8FEA-B2E22338B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BD8188-0B40-C0D1-9FC9-07C7A71360E9}"/>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dirty="0"/>
              <a:t>Wheelchair Transfer</a:t>
            </a:r>
          </a:p>
        </p:txBody>
      </p:sp>
      <p:sp>
        <p:nvSpPr>
          <p:cNvPr id="137" name="Rectangle 136">
            <a:extLst>
              <a:ext uri="{FF2B5EF4-FFF2-40B4-BE49-F238E27FC236}">
                <a16:creationId xmlns:a16="http://schemas.microsoft.com/office/drawing/2014/main" id="{1D4C6E7C-C6E5-9260-1243-32815BA12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9" name="Rectangle 138">
            <a:extLst>
              <a:ext uri="{FF2B5EF4-FFF2-40B4-BE49-F238E27FC236}">
                <a16:creationId xmlns:a16="http://schemas.microsoft.com/office/drawing/2014/main" id="{0DC9EE4D-5CF6-9674-47DA-0502D3FB9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1D2C637-C8D7-6040-E7E2-944CFB503A02}"/>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endParaRPr lang="en-US" sz="1700" b="0" i="0" dirty="0">
              <a:effectLst/>
            </a:endParaRPr>
          </a:p>
        </p:txBody>
      </p:sp>
      <p:sp>
        <p:nvSpPr>
          <p:cNvPr id="3" name="TextBox 2">
            <a:extLst>
              <a:ext uri="{FF2B5EF4-FFF2-40B4-BE49-F238E27FC236}">
                <a16:creationId xmlns:a16="http://schemas.microsoft.com/office/drawing/2014/main" id="{0524DD72-FCC3-BF16-CB37-DBE5348F9267}"/>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2FF7FCEA-709B-C279-9225-4F6C749A16B9}"/>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A8673BA1-C6CB-48E6-63F9-42CFB094C805}"/>
              </a:ext>
            </a:extLst>
          </p:cNvPr>
          <p:cNvSpPr txBox="1"/>
          <p:nvPr/>
        </p:nvSpPr>
        <p:spPr>
          <a:xfrm>
            <a:off x="4034195" y="1668518"/>
            <a:ext cx="6093500" cy="4753865"/>
          </a:xfrm>
          <a:prstGeom prst="rect">
            <a:avLst/>
          </a:prstGeom>
          <a:noFill/>
        </p:spPr>
        <p:txBody>
          <a:bodyPr wrap="square">
            <a:spAutoFit/>
          </a:bodyPr>
          <a:lstStyle/>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Position the wheelchair close to the transfer surface. </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Lock the wheelchair brakes. </a:t>
            </a:r>
          </a:p>
          <a:p>
            <a:pPr algn="l">
              <a:lnSpc>
                <a:spcPts val="1650"/>
              </a:lnSpc>
              <a:spcBef>
                <a:spcPts val="600"/>
              </a:spcBef>
              <a:spcAft>
                <a:spcPts val="600"/>
              </a:spcAft>
              <a:buFont typeface="Arial" panose="020B0604020202020204" pitchFamily="34" charset="0"/>
              <a:buChar char="•"/>
            </a:pPr>
            <a:r>
              <a:rPr lang="en-US" b="0" i="0" dirty="0">
                <a:effectLst/>
                <a:latin typeface="Google Sans"/>
              </a:rPr>
              <a:t>Remove footrests.</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Have the participant scoot to the edge of the wheelchair seat. </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Stand close to the participant, with your feet shoulder-width apart. </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Instruct the participant to place their hands on your shoulders or on the gait belt. </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Bend your knees and lift the participant using your leg muscles, not your back. </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Pivot the participant's body towards the new surface while guiding them at the hips .</a:t>
            </a:r>
          </a:p>
          <a:p>
            <a:pPr algn="l" fontAlgn="ctr">
              <a:lnSpc>
                <a:spcPts val="1650"/>
              </a:lnSpc>
              <a:spcBef>
                <a:spcPts val="600"/>
              </a:spcBef>
              <a:spcAft>
                <a:spcPts val="600"/>
              </a:spcAft>
              <a:buFont typeface="Arial" panose="020B0604020202020204" pitchFamily="34" charset="0"/>
              <a:buChar char="•"/>
            </a:pPr>
            <a:r>
              <a:rPr lang="en-US" b="0" i="0" dirty="0">
                <a:effectLst/>
                <a:latin typeface="Google Sans"/>
              </a:rPr>
              <a:t>Slowly lower the participant into the new seat, ensuring their legs are fully supported</a:t>
            </a:r>
          </a:p>
          <a:p>
            <a:pPr algn="l">
              <a:lnSpc>
                <a:spcPts val="1650"/>
              </a:lnSpc>
              <a:spcBef>
                <a:spcPts val="600"/>
              </a:spcBef>
              <a:spcAft>
                <a:spcPts val="600"/>
              </a:spcAft>
              <a:buFont typeface="Arial" panose="020B0604020202020204" pitchFamily="34" charset="0"/>
              <a:buChar char="•"/>
            </a:pPr>
            <a:endParaRPr lang="en-US" b="0" i="0" dirty="0">
              <a:solidFill>
                <a:srgbClr val="545D7E"/>
              </a:solidFill>
              <a:effectLst/>
              <a:latin typeface="Google Sans"/>
            </a:endParaRPr>
          </a:p>
        </p:txBody>
      </p:sp>
      <p:sp>
        <p:nvSpPr>
          <p:cNvPr id="8" name="TextBox 7">
            <a:extLst>
              <a:ext uri="{FF2B5EF4-FFF2-40B4-BE49-F238E27FC236}">
                <a16:creationId xmlns:a16="http://schemas.microsoft.com/office/drawing/2014/main" id="{5EAC08AB-186C-A700-30C2-E6A7CCD4A08C}"/>
              </a:ext>
            </a:extLst>
          </p:cNvPr>
          <p:cNvSpPr txBox="1"/>
          <p:nvPr/>
        </p:nvSpPr>
        <p:spPr>
          <a:xfrm>
            <a:off x="4034195" y="6266207"/>
            <a:ext cx="6093500" cy="646331"/>
          </a:xfrm>
          <a:prstGeom prst="rect">
            <a:avLst/>
          </a:prstGeom>
          <a:noFill/>
        </p:spPr>
        <p:txBody>
          <a:bodyPr wrap="square">
            <a:spAutoFit/>
          </a:bodyPr>
          <a:lstStyle/>
          <a:p>
            <a:r>
              <a:rPr lang="en-US" dirty="0">
                <a:hlinkClick r:id="rId2"/>
              </a:rPr>
              <a:t>https://www.youtube.com/watch?v=NtvmlmVSq8E</a:t>
            </a:r>
            <a:endParaRPr lang="en-US" dirty="0"/>
          </a:p>
          <a:p>
            <a:endParaRPr lang="en-US" dirty="0"/>
          </a:p>
        </p:txBody>
      </p:sp>
      <p:sp>
        <p:nvSpPr>
          <p:cNvPr id="9" name="Arrow: Right 8">
            <a:extLst>
              <a:ext uri="{FF2B5EF4-FFF2-40B4-BE49-F238E27FC236}">
                <a16:creationId xmlns:a16="http://schemas.microsoft.com/office/drawing/2014/main" id="{EAE609D2-4609-C2DE-51B8-9B30A021D587}"/>
              </a:ext>
            </a:extLst>
          </p:cNvPr>
          <p:cNvSpPr/>
          <p:nvPr/>
        </p:nvSpPr>
        <p:spPr>
          <a:xfrm>
            <a:off x="838200" y="6176963"/>
            <a:ext cx="2519597" cy="6407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Watch!</a:t>
            </a:r>
          </a:p>
        </p:txBody>
      </p:sp>
    </p:spTree>
    <p:extLst>
      <p:ext uri="{BB962C8B-B14F-4D97-AF65-F5344CB8AC3E}">
        <p14:creationId xmlns:p14="http://schemas.microsoft.com/office/powerpoint/2010/main" val="34459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DE552A-0DFE-8074-0E9F-BB6CDA657319}"/>
            </a:ext>
          </a:extLst>
        </p:cNvPr>
        <p:cNvGrpSpPr/>
        <p:nvPr/>
      </p:nvGrpSpPr>
      <p:grpSpPr>
        <a:xfrm>
          <a:off x="0" y="0"/>
          <a:ext cx="0" cy="0"/>
          <a:chOff x="0" y="0"/>
          <a:chExt cx="0" cy="0"/>
        </a:xfrm>
      </p:grpSpPr>
      <p:sp useBgFill="1">
        <p:nvSpPr>
          <p:cNvPr id="141" name="Rectangle 140">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0" name="Picture 129" descr="A basket, wooden clips, and cloth on a table">
            <a:extLst>
              <a:ext uri="{FF2B5EF4-FFF2-40B4-BE49-F238E27FC236}">
                <a16:creationId xmlns:a16="http://schemas.microsoft.com/office/drawing/2014/main" id="{11A6042F-4E74-01D9-A7B7-F6FC9C15B936}"/>
              </a:ext>
            </a:extLst>
          </p:cNvPr>
          <p:cNvPicPr>
            <a:picLocks noChangeAspect="1"/>
          </p:cNvPicPr>
          <p:nvPr/>
        </p:nvPicPr>
        <p:blipFill>
          <a:blip r:embed="rId2"/>
          <a:srcRect l="8277" t="6484" r="12821" b="-1"/>
          <a:stretch/>
        </p:blipFill>
        <p:spPr>
          <a:xfrm>
            <a:off x="20" y="10"/>
            <a:ext cx="8668492" cy="6857990"/>
          </a:xfrm>
          <a:prstGeom prst="rect">
            <a:avLst/>
          </a:prstGeom>
        </p:spPr>
      </p:pic>
      <p:sp>
        <p:nvSpPr>
          <p:cNvPr id="143" name="Rectangle 142">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B536D6-528E-47BB-A6B2-7EBB83466A9E}"/>
              </a:ext>
            </a:extLst>
          </p:cNvPr>
          <p:cNvSpPr>
            <a:spLocks noGrp="1"/>
          </p:cNvSpPr>
          <p:nvPr>
            <p:ph type="title"/>
          </p:nvPr>
        </p:nvSpPr>
        <p:spPr>
          <a:xfrm>
            <a:off x="8343290" y="659384"/>
            <a:ext cx="3438144" cy="1124712"/>
          </a:xfrm>
        </p:spPr>
        <p:txBody>
          <a:bodyPr vert="horz" lIns="91440" tIns="45720" rIns="91440" bIns="45720" rtlCol="0" anchor="b">
            <a:normAutofit/>
          </a:bodyPr>
          <a:lstStyle/>
          <a:p>
            <a:r>
              <a:rPr lang="en-US" sz="4800" dirty="0"/>
              <a:t>Laundry</a:t>
            </a:r>
          </a:p>
        </p:txBody>
      </p:sp>
      <p:sp>
        <p:nvSpPr>
          <p:cNvPr id="145" name="Rectangle 14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7" name="Rectangle 14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9A3DA37A-B967-BD34-10AB-480973A90BE7}"/>
              </a:ext>
            </a:extLst>
          </p:cNvPr>
          <p:cNvSpPr txBox="1"/>
          <p:nvPr/>
        </p:nvSpPr>
        <p:spPr>
          <a:xfrm>
            <a:off x="8370470" y="2559910"/>
            <a:ext cx="3438906" cy="3207258"/>
          </a:xfrm>
          <a:prstGeom prst="rect">
            <a:avLst/>
          </a:prstGeom>
        </p:spPr>
        <p:txBody>
          <a:bodyPr vert="horz" lIns="91440" tIns="45720" rIns="91440" bIns="45720" rtlCol="0" anchor="t">
            <a:noAutofit/>
          </a:bodyPr>
          <a:lstStyle/>
          <a:p>
            <a:pPr indent="-228600" fontAlgn="ctr">
              <a:lnSpc>
                <a:spcPct val="90000"/>
              </a:lnSpc>
              <a:spcBef>
                <a:spcPts val="750"/>
              </a:spcBef>
              <a:spcAft>
                <a:spcPts val="600"/>
              </a:spcAft>
              <a:buFont typeface="Arial" panose="020B0604020202020204" pitchFamily="34" charset="0"/>
              <a:buChar char="•"/>
            </a:pPr>
            <a:r>
              <a:rPr lang="en-US" sz="1400" b="0" i="0" dirty="0">
                <a:effectLst/>
              </a:rPr>
              <a:t>Wear rubber or plastic gloves when handling soiled laundry. Wash your hands with soap and water after removing the gloves. </a:t>
            </a:r>
          </a:p>
          <a:p>
            <a:pPr indent="-228600" fontAlgn="ctr">
              <a:lnSpc>
                <a:spcPct val="90000"/>
              </a:lnSpc>
              <a:spcBef>
                <a:spcPts val="750"/>
              </a:spcBef>
              <a:spcAft>
                <a:spcPts val="600"/>
              </a:spcAft>
              <a:buFont typeface="Arial" panose="020B0604020202020204" pitchFamily="34" charset="0"/>
              <a:buChar char="•"/>
            </a:pPr>
            <a:r>
              <a:rPr lang="en-US" sz="1400" b="0" i="0" dirty="0">
                <a:effectLst/>
              </a:rPr>
              <a:t>Put soiled laundry in a leak-proof plastic bag. </a:t>
            </a:r>
          </a:p>
          <a:p>
            <a:pPr indent="-228600" fontAlgn="ctr">
              <a:lnSpc>
                <a:spcPct val="90000"/>
              </a:lnSpc>
              <a:spcBef>
                <a:spcPts val="750"/>
              </a:spcBef>
              <a:spcAft>
                <a:spcPts val="600"/>
              </a:spcAft>
              <a:buFont typeface="Arial" panose="020B0604020202020204" pitchFamily="34" charset="0"/>
              <a:buChar char="•"/>
            </a:pPr>
            <a:r>
              <a:rPr lang="en-US" sz="1400" b="0" i="0" dirty="0">
                <a:effectLst/>
              </a:rPr>
              <a:t>Use the warmest water temperature recommended on the clothing's label. For items from someone with an infection, wash at 60°C or higher. </a:t>
            </a:r>
          </a:p>
          <a:p>
            <a:pPr indent="-228600" fontAlgn="ctr">
              <a:lnSpc>
                <a:spcPct val="90000"/>
              </a:lnSpc>
              <a:spcBef>
                <a:spcPts val="750"/>
              </a:spcBef>
              <a:spcAft>
                <a:spcPts val="600"/>
              </a:spcAft>
              <a:buFont typeface="Arial" panose="020B0604020202020204" pitchFamily="34" charset="0"/>
              <a:buChar char="•"/>
            </a:pPr>
            <a:r>
              <a:rPr lang="en-US" sz="1400" b="0" i="0" dirty="0">
                <a:effectLst/>
              </a:rPr>
              <a:t>Dry laundry as soon as possible to reduce contamination. You can tumble dry or air dry on a line. Iron on the highest heat setting allowed by the clothing's label. </a:t>
            </a:r>
          </a:p>
          <a:p>
            <a:pPr indent="-228600" fontAlgn="ctr">
              <a:lnSpc>
                <a:spcPct val="90000"/>
              </a:lnSpc>
              <a:spcBef>
                <a:spcPts val="750"/>
              </a:spcBef>
              <a:spcAft>
                <a:spcPts val="600"/>
              </a:spcAft>
              <a:buFont typeface="Arial" panose="020B0604020202020204" pitchFamily="34" charset="0"/>
              <a:buChar char="•"/>
            </a:pPr>
            <a:r>
              <a:rPr lang="en-US" sz="1400" b="0" i="0" dirty="0">
                <a:effectLst/>
              </a:rPr>
              <a:t>If the outside of the washing machine gets dirty, clean it with a general purpose cleaner. </a:t>
            </a:r>
          </a:p>
          <a:p>
            <a:pPr indent="-228600">
              <a:lnSpc>
                <a:spcPct val="90000"/>
              </a:lnSpc>
              <a:spcBef>
                <a:spcPts val="750"/>
              </a:spcBef>
              <a:spcAft>
                <a:spcPts val="1500"/>
              </a:spcAft>
              <a:buFont typeface="Arial" panose="020B0604020202020204" pitchFamily="34" charset="0"/>
              <a:buChar char="•"/>
            </a:pPr>
            <a:r>
              <a:rPr lang="en-US" sz="1400" b="0" i="0" dirty="0">
                <a:effectLst/>
              </a:rPr>
              <a:t>If you're caring for someone who wears special clothes, bring them home to clean so they don't get ruined. </a:t>
            </a:r>
          </a:p>
        </p:txBody>
      </p:sp>
      <p:sp>
        <p:nvSpPr>
          <p:cNvPr id="3" name="TextBox 2">
            <a:extLst>
              <a:ext uri="{FF2B5EF4-FFF2-40B4-BE49-F238E27FC236}">
                <a16:creationId xmlns:a16="http://schemas.microsoft.com/office/drawing/2014/main" id="{51384EAB-6E3E-5FF7-70D7-0F7F01C0D386}"/>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B61FE45E-6A07-1BB0-5CDB-94DB9053F21F}"/>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0107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5F20CA-8E5C-E623-7F48-810B2391912C}"/>
            </a:ext>
          </a:extLst>
        </p:cNvPr>
        <p:cNvGrpSpPr/>
        <p:nvPr/>
      </p:nvGrpSpPr>
      <p:grpSpPr>
        <a:xfrm>
          <a:off x="0" y="0"/>
          <a:ext cx="0" cy="0"/>
          <a:chOff x="0" y="0"/>
          <a:chExt cx="0" cy="0"/>
        </a:xfrm>
      </p:grpSpPr>
      <p:sp useBgFill="1">
        <p:nvSpPr>
          <p:cNvPr id="9229" name="Rectangle 9228">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30" name="Freeform: Shape 9229">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478D63-8ED7-64D9-6F0A-42BBF9D64F56}"/>
              </a:ext>
            </a:extLst>
          </p:cNvPr>
          <p:cNvSpPr>
            <a:spLocks noGrp="1"/>
          </p:cNvSpPr>
          <p:nvPr>
            <p:ph type="ctrTitle"/>
          </p:nvPr>
        </p:nvSpPr>
        <p:spPr>
          <a:xfrm>
            <a:off x="5622061" y="762538"/>
            <a:ext cx="5649349" cy="3199862"/>
          </a:xfrm>
        </p:spPr>
        <p:txBody>
          <a:bodyPr anchor="b">
            <a:normAutofit/>
          </a:bodyPr>
          <a:lstStyle/>
          <a:p>
            <a:pPr algn="l"/>
            <a:r>
              <a:rPr lang="en-US" sz="6600" dirty="0">
                <a:solidFill>
                  <a:srgbClr val="FFFFFF"/>
                </a:solidFill>
              </a:rPr>
              <a:t>Pet Care </a:t>
            </a:r>
          </a:p>
        </p:txBody>
      </p:sp>
      <p:sp>
        <p:nvSpPr>
          <p:cNvPr id="9231"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Boy Feeding Dog Illustration - Free Download People Illustrations |  IconScout">
            <a:extLst>
              <a:ext uri="{FF2B5EF4-FFF2-40B4-BE49-F238E27FC236}">
                <a16:creationId xmlns:a16="http://schemas.microsoft.com/office/drawing/2014/main" id="{37523C83-0295-455A-9160-2B0F97F75B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85" y="1689530"/>
            <a:ext cx="3615549" cy="2979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49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AD58D6-22B3-431B-7619-C68917A4F480}"/>
            </a:ext>
          </a:extLst>
        </p:cNvPr>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F61AA8-416C-6574-CE0F-72FB80C7689C}"/>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Pet Care </a:t>
            </a:r>
          </a:p>
        </p:txBody>
      </p:sp>
      <p:sp>
        <p:nvSpPr>
          <p:cNvPr id="103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AC7F3A5-F9C5-A29B-89E5-15B5148A69CA}"/>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r>
              <a:rPr lang="en-US" sz="2200"/>
              <a:t>Filling the pet’s food and water bowl</a:t>
            </a:r>
          </a:p>
          <a:p>
            <a:pPr indent="-228600" fontAlgn="ctr">
              <a:lnSpc>
                <a:spcPct val="90000"/>
              </a:lnSpc>
              <a:spcBef>
                <a:spcPts val="750"/>
              </a:spcBef>
              <a:spcAft>
                <a:spcPts val="600"/>
              </a:spcAft>
              <a:buFont typeface="Arial" panose="020B0604020202020204" pitchFamily="34" charset="0"/>
              <a:buChar char="•"/>
            </a:pPr>
            <a:r>
              <a:rPr lang="en-US" sz="2200" b="0" i="0">
                <a:effectLst/>
              </a:rPr>
              <a:t>Walking the pet </a:t>
            </a:r>
          </a:p>
          <a:p>
            <a:pPr indent="-228600" fontAlgn="ctr">
              <a:lnSpc>
                <a:spcPct val="90000"/>
              </a:lnSpc>
              <a:spcBef>
                <a:spcPts val="750"/>
              </a:spcBef>
              <a:spcAft>
                <a:spcPts val="600"/>
              </a:spcAft>
              <a:buFont typeface="Arial" panose="020B0604020202020204" pitchFamily="34" charset="0"/>
              <a:buChar char="•"/>
            </a:pPr>
            <a:r>
              <a:rPr lang="en-US" sz="2200"/>
              <a:t>Letting the pet out into the backyard </a:t>
            </a:r>
          </a:p>
          <a:p>
            <a:pPr indent="-228600" fontAlgn="ctr">
              <a:lnSpc>
                <a:spcPct val="90000"/>
              </a:lnSpc>
              <a:spcBef>
                <a:spcPts val="750"/>
              </a:spcBef>
              <a:spcAft>
                <a:spcPts val="600"/>
              </a:spcAft>
              <a:buFont typeface="Arial" panose="020B0604020202020204" pitchFamily="34" charset="0"/>
              <a:buChar char="•"/>
            </a:pPr>
            <a:r>
              <a:rPr lang="en-US" sz="2200"/>
              <a:t>Refreshing the litter box  </a:t>
            </a:r>
            <a:endParaRPr lang="en-US" sz="2200" b="0" i="0">
              <a:effectLst/>
            </a:endParaRPr>
          </a:p>
        </p:txBody>
      </p:sp>
      <p:pic>
        <p:nvPicPr>
          <p:cNvPr id="1026" name="Picture 2" descr="960+ Pet Sitter Stock Illustrations ...">
            <a:extLst>
              <a:ext uri="{FF2B5EF4-FFF2-40B4-BE49-F238E27FC236}">
                <a16:creationId xmlns:a16="http://schemas.microsoft.com/office/drawing/2014/main" id="{038827BD-21B8-2FCE-0B50-80F881902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30" r="2666"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C8D5F35-FDAA-2C08-B000-E6B278D53E15}"/>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662FDB4D-CC51-4C4B-3530-06FEE44DF268}"/>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054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0C1E63-A01A-F83B-27EF-A4B447CB13C7}"/>
            </a:ext>
          </a:extLst>
        </p:cNvPr>
        <p:cNvGrpSpPr/>
        <p:nvPr/>
      </p:nvGrpSpPr>
      <p:grpSpPr>
        <a:xfrm>
          <a:off x="0" y="0"/>
          <a:ext cx="0" cy="0"/>
          <a:chOff x="0" y="0"/>
          <a:chExt cx="0" cy="0"/>
        </a:xfrm>
      </p:grpSpPr>
      <p:pic>
        <p:nvPicPr>
          <p:cNvPr id="26" name="Picture 25" descr="Magnifying glass and question mark">
            <a:extLst>
              <a:ext uri="{FF2B5EF4-FFF2-40B4-BE49-F238E27FC236}">
                <a16:creationId xmlns:a16="http://schemas.microsoft.com/office/drawing/2014/main" id="{C895DE88-E114-18EA-62F0-0AEC47C0392E}"/>
              </a:ext>
            </a:extLst>
          </p:cNvPr>
          <p:cNvPicPr>
            <a:picLocks noChangeAspect="1"/>
          </p:cNvPicPr>
          <p:nvPr/>
        </p:nvPicPr>
        <p:blipFill>
          <a:blip r:embed="rId2"/>
          <a:srcRect l="22730" r="19082"/>
          <a:stretch/>
        </p:blipFill>
        <p:spPr>
          <a:xfrm>
            <a:off x="5101771" y="10"/>
            <a:ext cx="7094361" cy="6857989"/>
          </a:xfrm>
          <a:prstGeom prst="rect">
            <a:avLst/>
          </a:prstGeom>
        </p:spPr>
      </p:pic>
      <p:sp>
        <p:nvSpPr>
          <p:cNvPr id="30" name="Rectangle 29">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527208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718653"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4373A2-B999-E357-3E63-90423BA4E15E}"/>
              </a:ext>
            </a:extLst>
          </p:cNvPr>
          <p:cNvSpPr>
            <a:spLocks noGrp="1"/>
          </p:cNvSpPr>
          <p:nvPr>
            <p:ph type="title"/>
          </p:nvPr>
        </p:nvSpPr>
        <p:spPr>
          <a:xfrm>
            <a:off x="643467" y="795509"/>
            <a:ext cx="4092525" cy="2798604"/>
          </a:xfrm>
        </p:spPr>
        <p:txBody>
          <a:bodyPr vert="horz" lIns="91440" tIns="45720" rIns="91440" bIns="45720" rtlCol="0" anchor="b">
            <a:normAutofit/>
          </a:bodyPr>
          <a:lstStyle/>
          <a:p>
            <a:pPr algn="ctr"/>
            <a:r>
              <a:rPr lang="en-US" sz="6000">
                <a:solidFill>
                  <a:srgbClr val="FFFFFF"/>
                </a:solidFill>
              </a:rPr>
              <a:t>Quiz Time!</a:t>
            </a:r>
          </a:p>
        </p:txBody>
      </p:sp>
      <p:sp>
        <p:nvSpPr>
          <p:cNvPr id="34" name="Oval 33">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4626633"/>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932" y="5011563"/>
            <a:ext cx="731558" cy="73155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368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719F72-D9B6-A16A-7556-A53797F41EDF}"/>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46C44963-E548-EE15-E166-4EED2560EA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DD2ADA8D-8B07-64BA-2577-C68F847D5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2652366-D4B3-BEA3-F146-F4D5BF0FDCF6}"/>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dirty="0"/>
              <a:t>Chair/Sofa Transfer</a:t>
            </a:r>
          </a:p>
        </p:txBody>
      </p:sp>
      <p:sp>
        <p:nvSpPr>
          <p:cNvPr id="137" name="Rectangle 136">
            <a:extLst>
              <a:ext uri="{FF2B5EF4-FFF2-40B4-BE49-F238E27FC236}">
                <a16:creationId xmlns:a16="http://schemas.microsoft.com/office/drawing/2014/main" id="{5B9268A7-FFD2-7D1B-450B-4AB3B1E39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9" name="Rectangle 138">
            <a:extLst>
              <a:ext uri="{FF2B5EF4-FFF2-40B4-BE49-F238E27FC236}">
                <a16:creationId xmlns:a16="http://schemas.microsoft.com/office/drawing/2014/main" id="{C9BD43A5-D77E-0BC9-C11F-19EBFB7981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0DA1D5F-1B27-470A-75FA-700B9326503D}"/>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endParaRPr lang="en-US" sz="1700" b="0" i="0" dirty="0">
              <a:effectLst/>
            </a:endParaRPr>
          </a:p>
        </p:txBody>
      </p:sp>
      <p:sp>
        <p:nvSpPr>
          <p:cNvPr id="3" name="TextBox 2">
            <a:extLst>
              <a:ext uri="{FF2B5EF4-FFF2-40B4-BE49-F238E27FC236}">
                <a16:creationId xmlns:a16="http://schemas.microsoft.com/office/drawing/2014/main" id="{F3E7E7EA-C2A3-3542-3FD0-C3BF5DB83ADB}"/>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4A59D8B6-37DD-D22D-CF1B-98017EE6202D}"/>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2543D18C-4751-B10D-013D-99F10C667858}"/>
              </a:ext>
            </a:extLst>
          </p:cNvPr>
          <p:cNvSpPr txBox="1"/>
          <p:nvPr/>
        </p:nvSpPr>
        <p:spPr>
          <a:xfrm>
            <a:off x="4266126" y="2452624"/>
            <a:ext cx="6093500" cy="3139321"/>
          </a:xfrm>
          <a:prstGeom prst="rect">
            <a:avLst/>
          </a:prstGeom>
          <a:noFill/>
        </p:spPr>
        <p:txBody>
          <a:bodyPr wrap="square">
            <a:spAutoFit/>
          </a:bodyPr>
          <a:lstStyle/>
          <a:p>
            <a:pPr marL="285750" indent="-285750">
              <a:buFont typeface="Arial" panose="020B0604020202020204" pitchFamily="34" charset="0"/>
              <a:buChar char="•"/>
            </a:pPr>
            <a:r>
              <a:rPr lang="en-US" b="0" i="0" dirty="0">
                <a:effectLst/>
                <a:latin typeface="Google Sans"/>
              </a:rPr>
              <a:t>Ensure the area around the sofa or chair is clear and free of obstacles</a:t>
            </a:r>
          </a:p>
          <a:p>
            <a:pPr marL="285750" indent="-285750">
              <a:buFont typeface="Arial" panose="020B0604020202020204" pitchFamily="34" charset="0"/>
              <a:buChar char="•"/>
            </a:pPr>
            <a:r>
              <a:rPr lang="en-US" b="0" i="0" dirty="0">
                <a:effectLst/>
                <a:latin typeface="Google Sans"/>
              </a:rPr>
              <a:t>Stand close to the patient, with your feet shoulder-width apart and knees slightly bent</a:t>
            </a:r>
          </a:p>
          <a:p>
            <a:pPr marL="285750" indent="-285750">
              <a:buFont typeface="Arial" panose="020B0604020202020204" pitchFamily="34" charset="0"/>
              <a:buChar char="•"/>
            </a:pPr>
            <a:r>
              <a:rPr lang="en-US" b="0" i="0" dirty="0">
                <a:effectLst/>
                <a:latin typeface="Google Sans"/>
              </a:rPr>
              <a:t>Have the participant scoot to the edge of their current seating surface.</a:t>
            </a:r>
          </a:p>
          <a:p>
            <a:pPr marL="285750" indent="-285750">
              <a:buFont typeface="Arial" panose="020B0604020202020204" pitchFamily="34" charset="0"/>
              <a:buChar char="•"/>
            </a:pPr>
            <a:r>
              <a:rPr lang="en-US" b="0" i="0" dirty="0">
                <a:effectLst/>
                <a:latin typeface="Google Sans"/>
              </a:rPr>
              <a:t>Lean slightly forward and use your legs to lift the participant, keeping your back straight. </a:t>
            </a:r>
          </a:p>
          <a:p>
            <a:pPr marL="285750" indent="-285750">
              <a:buFont typeface="Arial" panose="020B0604020202020204" pitchFamily="34" charset="0"/>
              <a:buChar char="•"/>
            </a:pPr>
            <a:r>
              <a:rPr lang="en-US" b="0" i="0" dirty="0">
                <a:effectLst/>
                <a:latin typeface="Google Sans"/>
              </a:rPr>
              <a:t>Pivot your feet to turn and carefully guide the participant from/onto the sofa or chair.</a:t>
            </a:r>
          </a:p>
          <a:p>
            <a:pPr marL="285750" indent="-285750">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D9A76AB3-5C88-CFA9-7C43-828F1C365E53}"/>
              </a:ext>
            </a:extLst>
          </p:cNvPr>
          <p:cNvSpPr txBox="1"/>
          <p:nvPr/>
        </p:nvSpPr>
        <p:spPr>
          <a:xfrm>
            <a:off x="4264389" y="5904327"/>
            <a:ext cx="6093500" cy="646331"/>
          </a:xfrm>
          <a:prstGeom prst="rect">
            <a:avLst/>
          </a:prstGeom>
          <a:noFill/>
        </p:spPr>
        <p:txBody>
          <a:bodyPr wrap="square">
            <a:spAutoFit/>
          </a:bodyPr>
          <a:lstStyle/>
          <a:p>
            <a:r>
              <a:rPr lang="en-US" dirty="0">
                <a:hlinkClick r:id="rId2"/>
              </a:rPr>
              <a:t>https://www.youtube.com/watch?v=BfUBRdTyQ9A</a:t>
            </a:r>
            <a:endParaRPr lang="en-US" dirty="0"/>
          </a:p>
          <a:p>
            <a:endParaRPr lang="en-US" dirty="0"/>
          </a:p>
        </p:txBody>
      </p:sp>
      <p:sp>
        <p:nvSpPr>
          <p:cNvPr id="9" name="Arrow: Right 8">
            <a:extLst>
              <a:ext uri="{FF2B5EF4-FFF2-40B4-BE49-F238E27FC236}">
                <a16:creationId xmlns:a16="http://schemas.microsoft.com/office/drawing/2014/main" id="{AAD77C8C-484D-3E30-F0AD-DC6AF4E0CB10}"/>
              </a:ext>
            </a:extLst>
          </p:cNvPr>
          <p:cNvSpPr/>
          <p:nvPr/>
        </p:nvSpPr>
        <p:spPr>
          <a:xfrm>
            <a:off x="1097847" y="5801615"/>
            <a:ext cx="2519597" cy="6407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Watch!</a:t>
            </a:r>
          </a:p>
        </p:txBody>
      </p:sp>
    </p:spTree>
    <p:extLst>
      <p:ext uri="{BB962C8B-B14F-4D97-AF65-F5344CB8AC3E}">
        <p14:creationId xmlns:p14="http://schemas.microsoft.com/office/powerpoint/2010/main" val="382830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1F1C7F-DB83-CC89-15A2-19A696F65E2D}"/>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FB7A401B-59AA-057B-C732-C4A6235F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1868CCAB-7A5F-CAC8-9BA1-E6CB1F13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9FEF121-729C-965F-116C-A10D34B6A97D}"/>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dirty="0"/>
              <a:t>Walking Assist</a:t>
            </a:r>
          </a:p>
        </p:txBody>
      </p:sp>
      <p:sp>
        <p:nvSpPr>
          <p:cNvPr id="137" name="Rectangle 136">
            <a:extLst>
              <a:ext uri="{FF2B5EF4-FFF2-40B4-BE49-F238E27FC236}">
                <a16:creationId xmlns:a16="http://schemas.microsoft.com/office/drawing/2014/main" id="{823A5394-76B4-0355-82FD-097F8517B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9" name="Rectangle 138">
            <a:extLst>
              <a:ext uri="{FF2B5EF4-FFF2-40B4-BE49-F238E27FC236}">
                <a16:creationId xmlns:a16="http://schemas.microsoft.com/office/drawing/2014/main" id="{166339F3-B328-0161-EA49-54568DBEF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ECD452C-2AFF-7EC6-969A-0DF0BFE157FB}"/>
              </a:ext>
            </a:extLst>
          </p:cNvPr>
          <p:cNvSpPr txBox="1"/>
          <p:nvPr/>
        </p:nvSpPr>
        <p:spPr>
          <a:xfrm>
            <a:off x="371094" y="2718054"/>
            <a:ext cx="3438906" cy="3207258"/>
          </a:xfrm>
          <a:prstGeom prst="rect">
            <a:avLst/>
          </a:prstGeom>
        </p:spPr>
        <p:txBody>
          <a:bodyPr vert="horz" lIns="91440" tIns="45720" rIns="91440" bIns="45720" rtlCol="0" anchor="t">
            <a:normAutofit/>
          </a:bodyPr>
          <a:lstStyle/>
          <a:p>
            <a:pPr indent="-228600" fontAlgn="ctr">
              <a:lnSpc>
                <a:spcPct val="90000"/>
              </a:lnSpc>
              <a:spcBef>
                <a:spcPts val="750"/>
              </a:spcBef>
              <a:spcAft>
                <a:spcPts val="600"/>
              </a:spcAft>
              <a:buFont typeface="Arial" panose="020B0604020202020204" pitchFamily="34" charset="0"/>
              <a:buChar char="•"/>
            </a:pPr>
            <a:endParaRPr lang="en-US" sz="1700" b="0" i="0" dirty="0">
              <a:effectLst/>
            </a:endParaRPr>
          </a:p>
        </p:txBody>
      </p:sp>
      <p:sp>
        <p:nvSpPr>
          <p:cNvPr id="3" name="TextBox 2">
            <a:extLst>
              <a:ext uri="{FF2B5EF4-FFF2-40B4-BE49-F238E27FC236}">
                <a16:creationId xmlns:a16="http://schemas.microsoft.com/office/drawing/2014/main" id="{33DEE063-E6CC-D6DF-A54C-1FE29A1023F0}"/>
              </a:ext>
            </a:extLst>
          </p:cNvPr>
          <p:cNvSpPr txBox="1"/>
          <p:nvPr/>
        </p:nvSpPr>
        <p:spPr>
          <a:xfrm>
            <a:off x="4569206" y="1723644"/>
            <a:ext cx="5558489" cy="4351338"/>
          </a:xfrm>
          <a:prstGeom prst="rect">
            <a:avLst/>
          </a:prstGeom>
        </p:spPr>
        <p:txBody>
          <a:bodyPr vert="horz" lIns="91440" tIns="45720" rIns="91440" bIns="45720" rtlCol="0">
            <a:noAutofit/>
          </a:bodyPr>
          <a:lstStyle/>
          <a:p>
            <a:pPr algn="l" fontAlgn="ctr">
              <a:lnSpc>
                <a:spcPts val="1650"/>
              </a:lnSpc>
              <a:spcBef>
                <a:spcPts val="750"/>
              </a:spcBef>
              <a:spcAft>
                <a:spcPts val="600"/>
              </a:spcAft>
              <a:buFont typeface="Arial" panose="020B0604020202020204" pitchFamily="34" charset="0"/>
              <a:buChar char="•"/>
            </a:pPr>
            <a:r>
              <a:rPr lang="en-US" b="0" i="0" dirty="0">
                <a:effectLst/>
              </a:rPr>
              <a:t>Before assisting, understand the participant's level of mobility, if they need any assistive devices like a cane or walker, and which side is weaker. </a:t>
            </a:r>
          </a:p>
          <a:p>
            <a:pPr algn="l" fontAlgn="ctr">
              <a:lnSpc>
                <a:spcPts val="1650"/>
              </a:lnSpc>
              <a:spcBef>
                <a:spcPts val="750"/>
              </a:spcBef>
              <a:spcAft>
                <a:spcPts val="600"/>
              </a:spcAft>
              <a:buFont typeface="Arial" panose="020B0604020202020204" pitchFamily="34" charset="0"/>
              <a:buChar char="•"/>
            </a:pPr>
            <a:r>
              <a:rPr lang="en-US" b="0" i="0" dirty="0">
                <a:effectLst/>
              </a:rPr>
              <a:t>Stand slightly behind and to the side of the participant, on their weaker side if applicable.</a:t>
            </a:r>
          </a:p>
          <a:p>
            <a:pPr algn="l" fontAlgn="ctr">
              <a:lnSpc>
                <a:spcPts val="1650"/>
              </a:lnSpc>
              <a:spcBef>
                <a:spcPts val="750"/>
              </a:spcBef>
              <a:spcAft>
                <a:spcPts val="600"/>
              </a:spcAft>
              <a:buFont typeface="Arial" panose="020B0604020202020204" pitchFamily="34" charset="0"/>
              <a:buChar char="•"/>
            </a:pPr>
            <a:r>
              <a:rPr lang="en-US" b="0" i="0" dirty="0">
                <a:effectLst/>
              </a:rPr>
              <a:t>Communicate clearly and reassuringly, explaining each step and providing encouragement. </a:t>
            </a:r>
          </a:p>
          <a:p>
            <a:pPr algn="l" fontAlgn="ctr">
              <a:lnSpc>
                <a:spcPts val="1650"/>
              </a:lnSpc>
              <a:spcBef>
                <a:spcPts val="750"/>
              </a:spcBef>
              <a:spcAft>
                <a:spcPts val="600"/>
              </a:spcAft>
              <a:buFont typeface="Arial" panose="020B0604020202020204" pitchFamily="34" charset="0"/>
              <a:buChar char="•"/>
            </a:pPr>
            <a:r>
              <a:rPr lang="en-US" b="0" i="0" dirty="0">
                <a:effectLst/>
              </a:rPr>
              <a:t>Walk at the participant's natural pace, allowing them to set the rhythm. </a:t>
            </a:r>
          </a:p>
          <a:p>
            <a:pPr algn="l" fontAlgn="ctr">
              <a:lnSpc>
                <a:spcPts val="1650"/>
              </a:lnSpc>
              <a:spcBef>
                <a:spcPts val="750"/>
              </a:spcBef>
              <a:spcAft>
                <a:spcPts val="600"/>
              </a:spcAft>
              <a:buFont typeface="Arial" panose="020B0604020202020204" pitchFamily="34" charset="0"/>
              <a:buChar char="•"/>
            </a:pPr>
            <a:r>
              <a:rPr lang="en-US" b="0" i="0" dirty="0">
                <a:effectLst/>
              </a:rPr>
              <a:t>Be alert for any signs of imbalance or dizziness and be ready to provide immediate support if needed. </a:t>
            </a:r>
          </a:p>
          <a:p>
            <a:pPr algn="l">
              <a:lnSpc>
                <a:spcPts val="1650"/>
              </a:lnSpc>
              <a:spcBef>
                <a:spcPts val="750"/>
              </a:spcBef>
              <a:spcAft>
                <a:spcPts val="600"/>
              </a:spcAft>
              <a:buFont typeface="Arial" panose="020B0604020202020204" pitchFamily="34" charset="0"/>
              <a:buChar char="•"/>
            </a:pPr>
            <a:r>
              <a:rPr lang="en-US" b="0" i="0" dirty="0">
                <a:effectLst/>
              </a:rPr>
              <a:t>Clear the path of any obstacles, informing the participant of potential hazards like uneven surfaces or steps.</a:t>
            </a:r>
          </a:p>
        </p:txBody>
      </p:sp>
      <p:sp>
        <p:nvSpPr>
          <p:cNvPr id="11" name="Rectangle 1">
            <a:extLst>
              <a:ext uri="{FF2B5EF4-FFF2-40B4-BE49-F238E27FC236}">
                <a16:creationId xmlns:a16="http://schemas.microsoft.com/office/drawing/2014/main" id="{BE277BB0-8899-B269-28C6-D5B78A4164F6}"/>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1F10B33B-2B9A-EA59-6EC8-95E17C0CF069}"/>
              </a:ext>
            </a:extLst>
          </p:cNvPr>
          <p:cNvSpPr txBox="1"/>
          <p:nvPr/>
        </p:nvSpPr>
        <p:spPr>
          <a:xfrm>
            <a:off x="4569206" y="5890316"/>
            <a:ext cx="6093500" cy="923330"/>
          </a:xfrm>
          <a:prstGeom prst="rect">
            <a:avLst/>
          </a:prstGeom>
          <a:noFill/>
        </p:spPr>
        <p:txBody>
          <a:bodyPr wrap="square">
            <a:spAutoFit/>
          </a:bodyPr>
          <a:lstStyle/>
          <a:p>
            <a:r>
              <a:rPr lang="en-US" dirty="0">
                <a:hlinkClick r:id="rId2"/>
              </a:rPr>
              <a:t>https://www.youtube.com/watch?v=21lnRQLU4-8</a:t>
            </a:r>
            <a:endParaRPr lang="en-US" dirty="0"/>
          </a:p>
          <a:p>
            <a:r>
              <a:rPr lang="en-US" dirty="0">
                <a:hlinkClick r:id="rId3"/>
              </a:rPr>
              <a:t>https://www.youtube.com/watch?v=iBo5t9AoOxo</a:t>
            </a:r>
            <a:endParaRPr lang="en-US" dirty="0"/>
          </a:p>
          <a:p>
            <a:endParaRPr lang="en-US" dirty="0"/>
          </a:p>
        </p:txBody>
      </p:sp>
      <p:sp>
        <p:nvSpPr>
          <p:cNvPr id="7" name="Arrow: Right 6">
            <a:extLst>
              <a:ext uri="{FF2B5EF4-FFF2-40B4-BE49-F238E27FC236}">
                <a16:creationId xmlns:a16="http://schemas.microsoft.com/office/drawing/2014/main" id="{DFDB20D0-7131-42AC-014D-B3A0034E2D97}"/>
              </a:ext>
            </a:extLst>
          </p:cNvPr>
          <p:cNvSpPr/>
          <p:nvPr/>
        </p:nvSpPr>
        <p:spPr>
          <a:xfrm>
            <a:off x="1097847" y="5801615"/>
            <a:ext cx="2519597" cy="6407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Watch!</a:t>
            </a:r>
          </a:p>
        </p:txBody>
      </p:sp>
    </p:spTree>
    <p:extLst>
      <p:ext uri="{BB962C8B-B14F-4D97-AF65-F5344CB8AC3E}">
        <p14:creationId xmlns:p14="http://schemas.microsoft.com/office/powerpoint/2010/main" val="336225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B6AE7A-F97E-072B-E5E0-A5A6C9DD72D2}"/>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80E5FECD-C9FF-49B3-B1FD-6B2D855C4A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8C0E718-7EA9-6B27-5A5A-B20732E0E816}"/>
              </a:ext>
            </a:extLst>
          </p:cNvPr>
          <p:cNvSpPr>
            <a:spLocks noGrp="1"/>
          </p:cNvSpPr>
          <p:nvPr>
            <p:ph type="ctrTitle"/>
          </p:nvPr>
        </p:nvSpPr>
        <p:spPr>
          <a:xfrm>
            <a:off x="874815" y="798703"/>
            <a:ext cx="5221185" cy="3072015"/>
          </a:xfrm>
        </p:spPr>
        <p:txBody>
          <a:bodyPr anchor="b">
            <a:normAutofit/>
          </a:bodyPr>
          <a:lstStyle/>
          <a:p>
            <a:r>
              <a:rPr lang="en-US">
                <a:solidFill>
                  <a:srgbClr val="FFFFFF"/>
                </a:solidFill>
              </a:rPr>
              <a:t>Bathing &amp; Dressing</a:t>
            </a:r>
          </a:p>
        </p:txBody>
      </p:sp>
      <p:sp>
        <p:nvSpPr>
          <p:cNvPr id="3081" name="Freeform: Shape 3080">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4"/>
          </a:solidFill>
          <a:ln w="9525" cap="flat">
            <a:noFill/>
            <a:prstDash val="solid"/>
            <a:miter/>
          </a:ln>
        </p:spPr>
        <p:txBody>
          <a:bodyPr rtlCol="0" anchor="ctr"/>
          <a:lstStyle/>
          <a:p>
            <a:endParaRPr lang="en-US"/>
          </a:p>
        </p:txBody>
      </p:sp>
      <p:sp>
        <p:nvSpPr>
          <p:cNvPr id="3083" name="Freeform: Shape 3082">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Bubbles Clip Art at Clker.com - vector clip art online, royalty free &amp;  public domain">
            <a:extLst>
              <a:ext uri="{FF2B5EF4-FFF2-40B4-BE49-F238E27FC236}">
                <a16:creationId xmlns:a16="http://schemas.microsoft.com/office/drawing/2014/main" id="{673E9A24-DB5F-4B50-EDCF-F8FEDCE3D53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1829" y="3823420"/>
            <a:ext cx="4939504" cy="2734958"/>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a:noFill/>
          <a:extLst>
            <a:ext uri="{909E8E84-426E-40DD-AFC4-6F175D3DCCD1}">
              <a14:hiddenFill xmlns:a14="http://schemas.microsoft.com/office/drawing/2010/main">
                <a:solidFill>
                  <a:srgbClr val="FFFFFF"/>
                </a:solidFill>
              </a14:hiddenFill>
            </a:ext>
          </a:extLst>
        </p:spPr>
      </p:pic>
      <p:sp>
        <p:nvSpPr>
          <p:cNvPr id="3085" name="Freeform: Shape 3084">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7" name="Freeform: Shape 3086">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089" name="Freeform: Shape 3088">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91" name="Freeform: Shape 3090">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4"/>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2043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950195-9289-FF2D-3066-1579519FB32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washing a person in a bathtub&#10;&#10;Description automatically generated">
            <a:extLst>
              <a:ext uri="{FF2B5EF4-FFF2-40B4-BE49-F238E27FC236}">
                <a16:creationId xmlns:a16="http://schemas.microsoft.com/office/drawing/2014/main" id="{BF6AFE3F-4463-364C-0FA3-92B0E6167A46}"/>
              </a:ext>
            </a:extLst>
          </p:cNvPr>
          <p:cNvPicPr>
            <a:picLocks noChangeAspect="1"/>
          </p:cNvPicPr>
          <p:nvPr/>
        </p:nvPicPr>
        <p:blipFill>
          <a:blip r:embed="rId2">
            <a:extLst>
              <a:ext uri="{28A0092B-C50C-407E-A947-70E740481C1C}">
                <a14:useLocalDpi xmlns:a14="http://schemas.microsoft.com/office/drawing/2010/main" val="0"/>
              </a:ext>
            </a:extLst>
          </a:blip>
          <a:srcRect r="-1" b="7554"/>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38" name="Freeform: Shape 37">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 name="Freeform: Shape 39">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5018BD-6E74-311C-687B-9AF96FB7D9BB}"/>
              </a:ext>
            </a:extLst>
          </p:cNvPr>
          <p:cNvSpPr>
            <a:spLocks noGrp="1"/>
          </p:cNvSpPr>
          <p:nvPr>
            <p:ph type="title"/>
          </p:nvPr>
        </p:nvSpPr>
        <p:spPr>
          <a:xfrm>
            <a:off x="462484" y="-1388197"/>
            <a:ext cx="4023360" cy="3204134"/>
          </a:xfrm>
        </p:spPr>
        <p:txBody>
          <a:bodyPr vert="horz" lIns="91440" tIns="45720" rIns="91440" bIns="45720" rtlCol="0" anchor="b">
            <a:normAutofit/>
          </a:bodyPr>
          <a:lstStyle/>
          <a:p>
            <a:r>
              <a:rPr lang="en-US" sz="4800" dirty="0"/>
              <a:t>Bathing </a:t>
            </a:r>
          </a:p>
        </p:txBody>
      </p:sp>
      <p:sp>
        <p:nvSpPr>
          <p:cNvPr id="42" name="Rectangle 4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28DB403-8BC4-4A74-A680-61F774AA2E3C}"/>
              </a:ext>
            </a:extLst>
          </p:cNvPr>
          <p:cNvSpPr txBox="1"/>
          <p:nvPr/>
        </p:nvSpPr>
        <p:spPr>
          <a:xfrm>
            <a:off x="838200" y="1825625"/>
            <a:ext cx="5558489"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dirty="0"/>
          </a:p>
        </p:txBody>
      </p:sp>
      <p:sp>
        <p:nvSpPr>
          <p:cNvPr id="11" name="Rectangle 1">
            <a:extLst>
              <a:ext uri="{FF2B5EF4-FFF2-40B4-BE49-F238E27FC236}">
                <a16:creationId xmlns:a16="http://schemas.microsoft.com/office/drawing/2014/main" id="{8492A16C-553C-3848-C98D-5BFC9BA1E458}"/>
              </a:ext>
            </a:extLst>
          </p:cNvPr>
          <p:cNvSpPr>
            <a:spLocks noChangeArrowheads="1"/>
          </p:cNvSpPr>
          <p:nvPr/>
        </p:nvSpPr>
        <p:spPr bwMode="auto">
          <a:xfrm>
            <a:off x="0" y="-273910"/>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TextBox 16">
            <a:extLst>
              <a:ext uri="{FF2B5EF4-FFF2-40B4-BE49-F238E27FC236}">
                <a16:creationId xmlns:a16="http://schemas.microsoft.com/office/drawing/2014/main" id="{3DB56CE4-4844-D240-D7B3-C8A71CD514FB}"/>
              </a:ext>
            </a:extLst>
          </p:cNvPr>
          <p:cNvSpPr txBox="1"/>
          <p:nvPr/>
        </p:nvSpPr>
        <p:spPr>
          <a:xfrm>
            <a:off x="142851" y="1554113"/>
            <a:ext cx="6100996" cy="338554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Prepare</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Prepare the bathroom in advance and consider bathing alternatives.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Check water temperature</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Allow the participant to check the water temperature to make sure it's comfortable.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Wash</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Use a washcloth or sponge to gently wash the participant's face, neck, ears, and body, working your way down. Use a separate washcloth for the feet and between the toes. </a:t>
            </a:r>
          </a:p>
          <a:p>
            <a:pPr lvl="0" eaLnBrk="0" fontAlgn="base" hangingPunct="0">
              <a:spcBef>
                <a:spcPct val="0"/>
              </a:spcBef>
              <a:spcAft>
                <a:spcPct val="0"/>
              </a:spcAft>
              <a:buFontTx/>
              <a:buChar char="•"/>
            </a:pPr>
            <a:r>
              <a:rPr lang="en-US" altLang="en-US" sz="1400" b="1" dirty="0" err="1">
                <a:ea typeface="Calibri" panose="020F0502020204030204" pitchFamily="34" charset="0"/>
                <a:cs typeface="Calibri" panose="020F0502020204030204" pitchFamily="34" charset="0"/>
              </a:rPr>
              <a:t>Pericare</a:t>
            </a:r>
            <a:r>
              <a:rPr lang="en-US" altLang="en-US" sz="1400" dirty="0">
                <a:ea typeface="Calibri" panose="020F0502020204030204" pitchFamily="34" charset="0"/>
                <a:cs typeface="Calibri" panose="020F0502020204030204" pitchFamily="34" charset="0"/>
              </a:rPr>
              <a:t>: </a:t>
            </a:r>
            <a:r>
              <a:rPr lang="en-US" sz="1400" dirty="0"/>
              <a:t>Spread the labia apart and use a clean part of the washcloth for each stroke. Start at the top and wipe down to the bottom, moving from clean to dirty.</a:t>
            </a:r>
            <a:endParaRPr kumimoji="0" lang="en-US" altLang="en-US" sz="1400" b="0" i="0" u="none" strike="noStrike" cap="none" normalizeH="0" baseline="0" dirty="0">
              <a:ln>
                <a:noFill/>
              </a:ln>
              <a:effectLst/>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Rinse</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Rinse off all the soap with a cup of water or the removable showerhead.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Dry</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Pat the skin dry to reduce the risk of friction damage.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Check skin</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Check the participant’s skin for pressure damage or open areas.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Provide privacy</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Provide the participant with privacy by closing doors and drawing curtains.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effectLst/>
                <a:ea typeface="Calibri" panose="020F0502020204030204" pitchFamily="34" charset="0"/>
                <a:cs typeface="Calibri" panose="020F0502020204030204" pitchFamily="34" charset="0"/>
              </a:rPr>
              <a:t>Wash hands</a:t>
            </a:r>
            <a:r>
              <a:rPr kumimoji="0" lang="en-US" altLang="en-US" sz="1400" b="0" i="0" u="none" strike="noStrike" cap="none" normalizeH="0" baseline="0" dirty="0">
                <a:ln>
                  <a:noFill/>
                </a:ln>
                <a:effectLst/>
                <a:ea typeface="Calibri" panose="020F0502020204030204" pitchFamily="34" charset="0"/>
                <a:cs typeface="Calibri" panose="020F0502020204030204" pitchFamily="34" charset="0"/>
              </a:rPr>
              <a:t>: Wash your hands or use alcohol hand gel after participant contact.</a:t>
            </a:r>
          </a:p>
        </p:txBody>
      </p:sp>
    </p:spTree>
    <p:extLst>
      <p:ext uri="{BB962C8B-B14F-4D97-AF65-F5344CB8AC3E}">
        <p14:creationId xmlns:p14="http://schemas.microsoft.com/office/powerpoint/2010/main" val="290493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2E2E67-EB34-F797-978A-7E044EF2B320}"/>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890681-5A0F-348B-80C0-379BEE0B13CB}"/>
              </a:ext>
            </a:extLst>
          </p:cNvPr>
          <p:cNvSpPr>
            <a:spLocks noGrp="1"/>
          </p:cNvSpPr>
          <p:nvPr>
            <p:ph type="title"/>
          </p:nvPr>
        </p:nvSpPr>
        <p:spPr>
          <a:xfrm>
            <a:off x="1171074" y="1396686"/>
            <a:ext cx="3240506" cy="4064628"/>
          </a:xfrm>
        </p:spPr>
        <p:txBody>
          <a:bodyPr vert="horz" lIns="91440" tIns="45720" rIns="91440" bIns="45720" rtlCol="0" anchor="ctr">
            <a:normAutofit/>
          </a:bodyPr>
          <a:lstStyle/>
          <a:p>
            <a:r>
              <a:rPr lang="en-US" kern="1200">
                <a:solidFill>
                  <a:srgbClr val="FFFFFF"/>
                </a:solidFill>
                <a:latin typeface="+mj-lt"/>
                <a:ea typeface="+mj-ea"/>
                <a:cs typeface="+mj-cs"/>
              </a:rPr>
              <a:t>Watch me…</a:t>
            </a:r>
          </a:p>
        </p:txBody>
      </p:sp>
      <p:sp>
        <p:nvSpPr>
          <p:cNvPr id="33" name="Arc 3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CFC28BF-AC84-F3F8-091E-5E962085BBDC}"/>
              </a:ext>
            </a:extLst>
          </p:cNvPr>
          <p:cNvSpPr txBox="1"/>
          <p:nvPr/>
        </p:nvSpPr>
        <p:spPr>
          <a:xfrm>
            <a:off x="5370153" y="1526033"/>
            <a:ext cx="5536397" cy="393528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a:hlinkClick r:id="rId2"/>
              </a:rPr>
              <a:t>https://www.youtube.com/watch?v=HRfFdgch968</a:t>
            </a:r>
            <a:endParaRPr lang="en-US"/>
          </a:p>
          <a:p>
            <a:pPr indent="-228600">
              <a:lnSpc>
                <a:spcPct val="90000"/>
              </a:lnSpc>
              <a:spcAft>
                <a:spcPts val="600"/>
              </a:spcAft>
              <a:buFont typeface="Arial" panose="020B0604020202020204" pitchFamily="34" charset="0"/>
              <a:buChar char="•"/>
            </a:pPr>
            <a:r>
              <a:rPr lang="en-US" dirty="0">
                <a:hlinkClick r:id="rId3"/>
              </a:rPr>
              <a:t>https://www.youtube.com/watch?v=awrSKeHYTOM</a:t>
            </a:r>
            <a:endParaRPr lang="en-US"/>
          </a:p>
          <a:p>
            <a:pPr indent="-228600">
              <a:lnSpc>
                <a:spcPct val="90000"/>
              </a:lnSpc>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2307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1874</TotalTime>
  <Words>2284</Words>
  <Application>Microsoft Office PowerPoint</Application>
  <PresentationFormat>Widescreen</PresentationFormat>
  <Paragraphs>222</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Aptos</vt:lpstr>
      <vt:lpstr>Aptos Display</vt:lpstr>
      <vt:lpstr>Arial</vt:lpstr>
      <vt:lpstr>Calibri</vt:lpstr>
      <vt:lpstr>Google Sans</vt:lpstr>
      <vt:lpstr>Office Theme</vt:lpstr>
      <vt:lpstr>Welcome to Caregiver Training</vt:lpstr>
      <vt:lpstr>Here’s what you will learn…</vt:lpstr>
      <vt:lpstr>Basic Transfers</vt:lpstr>
      <vt:lpstr>Wheelchair Transfer</vt:lpstr>
      <vt:lpstr>Chair/Sofa Transfer</vt:lpstr>
      <vt:lpstr>Walking Assist</vt:lpstr>
      <vt:lpstr>Bathing &amp; Dressing</vt:lpstr>
      <vt:lpstr>Bathing </vt:lpstr>
      <vt:lpstr>Watch me…</vt:lpstr>
      <vt:lpstr>Dressing</vt:lpstr>
      <vt:lpstr>Dressing </vt:lpstr>
      <vt:lpstr>Watch me…</vt:lpstr>
      <vt:lpstr>Hair Care</vt:lpstr>
      <vt:lpstr>Hair Care</vt:lpstr>
      <vt:lpstr>Watch me…</vt:lpstr>
      <vt:lpstr>Shaving</vt:lpstr>
      <vt:lpstr>Shaving</vt:lpstr>
      <vt:lpstr>Watch me…</vt:lpstr>
      <vt:lpstr>Oral Care </vt:lpstr>
      <vt:lpstr>Oral Care </vt:lpstr>
      <vt:lpstr>Denture Care </vt:lpstr>
      <vt:lpstr>Watch me…</vt:lpstr>
      <vt:lpstr>Toileting</vt:lpstr>
      <vt:lpstr>Incontinence</vt:lpstr>
      <vt:lpstr>Medication Reminders</vt:lpstr>
      <vt:lpstr>Medication Reminders</vt:lpstr>
      <vt:lpstr>Meal Preparation</vt:lpstr>
      <vt:lpstr>Meal  Preparation</vt:lpstr>
      <vt:lpstr>Watch me…</vt:lpstr>
      <vt:lpstr>Companionship &amp; Activities</vt:lpstr>
      <vt:lpstr>Companionship</vt:lpstr>
      <vt:lpstr>Activities</vt:lpstr>
      <vt:lpstr>Errands</vt:lpstr>
      <vt:lpstr>Tips</vt:lpstr>
      <vt:lpstr>Light Housekeeping</vt:lpstr>
      <vt:lpstr>General Housekeeping</vt:lpstr>
      <vt:lpstr>Bedroom Cleaning</vt:lpstr>
      <vt:lpstr>Bathroom Cleaning</vt:lpstr>
      <vt:lpstr>Kitchen Cleaning</vt:lpstr>
      <vt:lpstr>Laundry</vt:lpstr>
      <vt:lpstr>Pet Care </vt:lpstr>
      <vt:lpstr>Pet Care </vt:lpstr>
      <vt:lpstr>Quiz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Caregiver Training</dc:title>
  <dc:creator>Shanne Grandison</dc:creator>
  <cp:lastModifiedBy>Shanne Grandison</cp:lastModifiedBy>
  <cp:revision>38</cp:revision>
  <dcterms:created xsi:type="dcterms:W3CDTF">2024-10-27T22:28:30Z</dcterms:created>
  <dcterms:modified xsi:type="dcterms:W3CDTF">2024-11-22T00:55:31Z</dcterms:modified>
</cp:coreProperties>
</file>