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67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47E3ED-FD9E-439F-86D8-5AFC4098F9A4}" v="7" dt="2025-01-13T17:09:33.3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nne Grandison" userId="f9814ef17ca7393a" providerId="LiveId" clId="{6547E3ED-FD9E-439F-86D8-5AFC4098F9A4}"/>
    <pc:docChg chg="undo redo custSel addSld delSld modSld">
      <pc:chgData name="Shanne Grandison" userId="f9814ef17ca7393a" providerId="LiveId" clId="{6547E3ED-FD9E-439F-86D8-5AFC4098F9A4}" dt="2025-01-13T17:11:32.243" v="401" actId="1076"/>
      <pc:docMkLst>
        <pc:docMk/>
      </pc:docMkLst>
      <pc:sldChg chg="modSp mod">
        <pc:chgData name="Shanne Grandison" userId="f9814ef17ca7393a" providerId="LiveId" clId="{6547E3ED-FD9E-439F-86D8-5AFC4098F9A4}" dt="2025-01-13T16:23:51.117" v="49" actId="207"/>
        <pc:sldMkLst>
          <pc:docMk/>
          <pc:sldMk cId="1551406235" sldId="257"/>
        </pc:sldMkLst>
        <pc:spChg chg="mod">
          <ac:chgData name="Shanne Grandison" userId="f9814ef17ca7393a" providerId="LiveId" clId="{6547E3ED-FD9E-439F-86D8-5AFC4098F9A4}" dt="2025-01-13T16:23:27.405" v="47" actId="2711"/>
          <ac:spMkLst>
            <pc:docMk/>
            <pc:sldMk cId="1551406235" sldId="257"/>
            <ac:spMk id="3" creationId="{F80DA4D0-20C4-DB7C-331E-0CBB39E1F1F2}"/>
          </ac:spMkLst>
        </pc:spChg>
        <pc:spChg chg="mod">
          <ac:chgData name="Shanne Grandison" userId="f9814ef17ca7393a" providerId="LiveId" clId="{6547E3ED-FD9E-439F-86D8-5AFC4098F9A4}" dt="2025-01-13T16:23:51.117" v="49" actId="207"/>
          <ac:spMkLst>
            <pc:docMk/>
            <pc:sldMk cId="1551406235" sldId="257"/>
            <ac:spMk id="4" creationId="{45DF136B-60D4-88A7-0C80-017E05A731EA}"/>
          </ac:spMkLst>
        </pc:spChg>
      </pc:sldChg>
      <pc:sldChg chg="delSp modSp add mod">
        <pc:chgData name="Shanne Grandison" userId="f9814ef17ca7393a" providerId="LiveId" clId="{6547E3ED-FD9E-439F-86D8-5AFC4098F9A4}" dt="2025-01-13T16:24:37.094" v="55" actId="27636"/>
        <pc:sldMkLst>
          <pc:docMk/>
          <pc:sldMk cId="1575274451" sldId="258"/>
        </pc:sldMkLst>
        <pc:spChg chg="del mod">
          <ac:chgData name="Shanne Grandison" userId="f9814ef17ca7393a" providerId="LiveId" clId="{6547E3ED-FD9E-439F-86D8-5AFC4098F9A4}" dt="2025-01-13T16:22:13.816" v="45" actId="478"/>
          <ac:spMkLst>
            <pc:docMk/>
            <pc:sldMk cId="1575274451" sldId="258"/>
            <ac:spMk id="2" creationId="{136DFE1B-02FE-60D2-7E92-37F19AC69C82}"/>
          </ac:spMkLst>
        </pc:spChg>
        <pc:spChg chg="mod">
          <ac:chgData name="Shanne Grandison" userId="f9814ef17ca7393a" providerId="LiveId" clId="{6547E3ED-FD9E-439F-86D8-5AFC4098F9A4}" dt="2025-01-13T16:24:37.094" v="54" actId="27636"/>
          <ac:spMkLst>
            <pc:docMk/>
            <pc:sldMk cId="1575274451" sldId="258"/>
            <ac:spMk id="3" creationId="{3F19131D-59FD-5135-FBD5-9508C363EEDE}"/>
          </ac:spMkLst>
        </pc:spChg>
        <pc:spChg chg="mod">
          <ac:chgData name="Shanne Grandison" userId="f9814ef17ca7393a" providerId="LiveId" clId="{6547E3ED-FD9E-439F-86D8-5AFC4098F9A4}" dt="2025-01-13T16:24:37.094" v="55" actId="27636"/>
          <ac:spMkLst>
            <pc:docMk/>
            <pc:sldMk cId="1575274451" sldId="258"/>
            <ac:spMk id="4" creationId="{DCDC9A8F-1829-2006-5E30-894F9F3A84AE}"/>
          </ac:spMkLst>
        </pc:spChg>
      </pc:sldChg>
      <pc:sldChg chg="addSp delSp modSp new mod setBg">
        <pc:chgData name="Shanne Grandison" userId="f9814ef17ca7393a" providerId="LiveId" clId="{6547E3ED-FD9E-439F-86D8-5AFC4098F9A4}" dt="2025-01-13T17:11:32.243" v="401" actId="1076"/>
        <pc:sldMkLst>
          <pc:docMk/>
          <pc:sldMk cId="937473196" sldId="259"/>
        </pc:sldMkLst>
        <pc:spChg chg="mod">
          <ac:chgData name="Shanne Grandison" userId="f9814ef17ca7393a" providerId="LiveId" clId="{6547E3ED-FD9E-439F-86D8-5AFC4098F9A4}" dt="2025-01-13T17:09:29.759" v="381" actId="1076"/>
          <ac:spMkLst>
            <pc:docMk/>
            <pc:sldMk cId="937473196" sldId="259"/>
            <ac:spMk id="2" creationId="{E516082C-F4D4-93FC-DC63-3B9525ABEDB0}"/>
          </ac:spMkLst>
        </pc:spChg>
        <pc:spChg chg="del mod">
          <ac:chgData name="Shanne Grandison" userId="f9814ef17ca7393a" providerId="LiveId" clId="{6547E3ED-FD9E-439F-86D8-5AFC4098F9A4}" dt="2025-01-13T17:05:12.934" v="339" actId="26606"/>
          <ac:spMkLst>
            <pc:docMk/>
            <pc:sldMk cId="937473196" sldId="259"/>
            <ac:spMk id="3" creationId="{7DA4E482-F536-055F-C6C3-4989F5F3F7C7}"/>
          </ac:spMkLst>
        </pc:spChg>
        <pc:spChg chg="mod">
          <ac:chgData name="Shanne Grandison" userId="f9814ef17ca7393a" providerId="LiveId" clId="{6547E3ED-FD9E-439F-86D8-5AFC4098F9A4}" dt="2025-01-13T17:11:23.531" v="399" actId="14100"/>
          <ac:spMkLst>
            <pc:docMk/>
            <pc:sldMk cId="937473196" sldId="259"/>
            <ac:spMk id="4" creationId="{93F660DA-DE68-9C4C-5E73-A1A7E8DF4AB0}"/>
          </ac:spMkLst>
        </pc:spChg>
        <pc:spChg chg="add mod">
          <ac:chgData name="Shanne Grandison" userId="f9814ef17ca7393a" providerId="LiveId" clId="{6547E3ED-FD9E-439F-86D8-5AFC4098F9A4}" dt="2025-01-13T17:11:32.243" v="401" actId="1076"/>
          <ac:spMkLst>
            <pc:docMk/>
            <pc:sldMk cId="937473196" sldId="259"/>
            <ac:spMk id="5" creationId="{D2F97A3A-947B-C36C-2F11-9981E1A92BE5}"/>
          </ac:spMkLst>
        </pc:spChg>
        <pc:spChg chg="add">
          <ac:chgData name="Shanne Grandison" userId="f9814ef17ca7393a" providerId="LiveId" clId="{6547E3ED-FD9E-439F-86D8-5AFC4098F9A4}" dt="2025-01-13T17:05:12.934" v="339" actId="26606"/>
          <ac:spMkLst>
            <pc:docMk/>
            <pc:sldMk cId="937473196" sldId="259"/>
            <ac:spMk id="1031" creationId="{9EB54D17-3792-403D-9127-495845021D2B}"/>
          </ac:spMkLst>
        </pc:spChg>
        <pc:spChg chg="add">
          <ac:chgData name="Shanne Grandison" userId="f9814ef17ca7393a" providerId="LiveId" clId="{6547E3ED-FD9E-439F-86D8-5AFC4098F9A4}" dt="2025-01-13T17:05:12.934" v="339" actId="26606"/>
          <ac:spMkLst>
            <pc:docMk/>
            <pc:sldMk cId="937473196" sldId="259"/>
            <ac:spMk id="1033" creationId="{23076A4E-38BA-4BCB-BE40-AD144E24ED8C}"/>
          </ac:spMkLst>
        </pc:spChg>
        <pc:spChg chg="add">
          <ac:chgData name="Shanne Grandison" userId="f9814ef17ca7393a" providerId="LiveId" clId="{6547E3ED-FD9E-439F-86D8-5AFC4098F9A4}" dt="2025-01-13T17:05:12.934" v="339" actId="26606"/>
          <ac:spMkLst>
            <pc:docMk/>
            <pc:sldMk cId="937473196" sldId="259"/>
            <ac:spMk id="1035" creationId="{6D7753FE-7408-46D8-999A-0B0C34EA8C09}"/>
          </ac:spMkLst>
        </pc:spChg>
        <pc:grpChg chg="add">
          <ac:chgData name="Shanne Grandison" userId="f9814ef17ca7393a" providerId="LiveId" clId="{6547E3ED-FD9E-439F-86D8-5AFC4098F9A4}" dt="2025-01-13T17:05:12.934" v="339" actId="26606"/>
          <ac:grpSpMkLst>
            <pc:docMk/>
            <pc:sldMk cId="937473196" sldId="259"/>
            <ac:grpSpMk id="1037" creationId="{E30DE9CB-4267-487A-915E-5665607E9F36}"/>
          </ac:grpSpMkLst>
        </pc:grpChg>
        <pc:picChg chg="add mod">
          <ac:chgData name="Shanne Grandison" userId="f9814ef17ca7393a" providerId="LiveId" clId="{6547E3ED-FD9E-439F-86D8-5AFC4098F9A4}" dt="2025-01-13T17:09:33.328" v="382" actId="1076"/>
          <ac:picMkLst>
            <pc:docMk/>
            <pc:sldMk cId="937473196" sldId="259"/>
            <ac:picMk id="1026" creationId="{464A5BC3-622C-1B29-48B1-4C76CC8CD903}"/>
          </ac:picMkLst>
        </pc:picChg>
      </pc:sldChg>
      <pc:sldChg chg="addSp modSp new mod setBg addAnim">
        <pc:chgData name="Shanne Grandison" userId="f9814ef17ca7393a" providerId="LiveId" clId="{6547E3ED-FD9E-439F-86D8-5AFC4098F9A4}" dt="2025-01-13T17:08:29.296" v="378"/>
        <pc:sldMkLst>
          <pc:docMk/>
          <pc:sldMk cId="2099837031" sldId="260"/>
        </pc:sldMkLst>
        <pc:spChg chg="mod">
          <ac:chgData name="Shanne Grandison" userId="f9814ef17ca7393a" providerId="LiveId" clId="{6547E3ED-FD9E-439F-86D8-5AFC4098F9A4}" dt="2025-01-13T17:08:29.296" v="377" actId="26606"/>
          <ac:spMkLst>
            <pc:docMk/>
            <pc:sldMk cId="2099837031" sldId="260"/>
            <ac:spMk id="2" creationId="{3DC1D121-A4A6-0ACA-6238-F2C4FB6743F2}"/>
          </ac:spMkLst>
        </pc:spChg>
        <pc:spChg chg="add">
          <ac:chgData name="Shanne Grandison" userId="f9814ef17ca7393a" providerId="LiveId" clId="{6547E3ED-FD9E-439F-86D8-5AFC4098F9A4}" dt="2025-01-13T17:08:29.296" v="377" actId="26606"/>
          <ac:spMkLst>
            <pc:docMk/>
            <pc:sldMk cId="2099837031" sldId="260"/>
            <ac:spMk id="2055" creationId="{9D3B3C7E-BC2D-4436-8B03-AC421FA66787}"/>
          </ac:spMkLst>
        </pc:spChg>
        <pc:spChg chg="add">
          <ac:chgData name="Shanne Grandison" userId="f9814ef17ca7393a" providerId="LiveId" clId="{6547E3ED-FD9E-439F-86D8-5AFC4098F9A4}" dt="2025-01-13T17:08:29.296" v="377" actId="26606"/>
          <ac:spMkLst>
            <pc:docMk/>
            <pc:sldMk cId="2099837031" sldId="260"/>
            <ac:spMk id="2062" creationId="{DD8EACB7-D372-470B-B76E-A829D00310CD}"/>
          </ac:spMkLst>
        </pc:spChg>
        <pc:spChg chg="add">
          <ac:chgData name="Shanne Grandison" userId="f9814ef17ca7393a" providerId="LiveId" clId="{6547E3ED-FD9E-439F-86D8-5AFC4098F9A4}" dt="2025-01-13T17:08:29.296" v="377" actId="26606"/>
          <ac:spMkLst>
            <pc:docMk/>
            <pc:sldMk cId="2099837031" sldId="260"/>
            <ac:spMk id="2064" creationId="{C7EA4B13-46D3-41EE-95DA-7B2100DE940B}"/>
          </ac:spMkLst>
        </pc:spChg>
        <pc:grpChg chg="add">
          <ac:chgData name="Shanne Grandison" userId="f9814ef17ca7393a" providerId="LiveId" clId="{6547E3ED-FD9E-439F-86D8-5AFC4098F9A4}" dt="2025-01-13T17:08:29.296" v="377" actId="26606"/>
          <ac:grpSpMkLst>
            <pc:docMk/>
            <pc:sldMk cId="2099837031" sldId="260"/>
            <ac:grpSpMk id="2057" creationId="{79B5D0C1-066E-4C02-A6B8-59FAE4A19724}"/>
          </ac:grpSpMkLst>
        </pc:grpChg>
        <pc:grpChg chg="add">
          <ac:chgData name="Shanne Grandison" userId="f9814ef17ca7393a" providerId="LiveId" clId="{6547E3ED-FD9E-439F-86D8-5AFC4098F9A4}" dt="2025-01-13T17:08:29.296" v="377" actId="26606"/>
          <ac:grpSpMkLst>
            <pc:docMk/>
            <pc:sldMk cId="2099837031" sldId="260"/>
            <ac:grpSpMk id="2066" creationId="{DCEEEBE1-DC7B-4168-90C6-DB88876E30DD}"/>
          </ac:grpSpMkLst>
        </pc:grpChg>
        <pc:picChg chg="add mod">
          <ac:chgData name="Shanne Grandison" userId="f9814ef17ca7393a" providerId="LiveId" clId="{6547E3ED-FD9E-439F-86D8-5AFC4098F9A4}" dt="2025-01-13T17:08:29.296" v="377" actId="26606"/>
          <ac:picMkLst>
            <pc:docMk/>
            <pc:sldMk cId="2099837031" sldId="260"/>
            <ac:picMk id="2050" creationId="{32C65318-5BAB-3EE5-E07B-0B83B1C470F3}"/>
          </ac:picMkLst>
        </pc:picChg>
      </pc:sldChg>
      <pc:sldChg chg="new del">
        <pc:chgData name="Shanne Grandison" userId="f9814ef17ca7393a" providerId="LiveId" clId="{6547E3ED-FD9E-439F-86D8-5AFC4098F9A4}" dt="2025-01-13T17:07:11.961" v="359" actId="680"/>
        <pc:sldMkLst>
          <pc:docMk/>
          <pc:sldMk cId="3885568800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D3B3C7E-BC2D-4436-8B03-AC421FA66787}"/>
              </a:ext>
            </a:extLst>
          </p:cNvPr>
          <p:cNvSpPr/>
          <p:nvPr/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66887E-4265-46F7-9DE0-605FFFC907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5130" y="1066800"/>
            <a:ext cx="8112369" cy="2073119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 cap="all" spc="39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B1A74-54F5-45CA-8922-87FFD5751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5804" y="4876802"/>
            <a:ext cx="7821637" cy="102869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BE6EF-9D0F-4ABF-B92C-E967FE3F1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AB150-954C-4F02-89AC-DA7163D7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9965" y="6245352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16270-CBD7-4ACC-BFC5-9CADE7226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B5D0C1-066E-4C02-A6B8-59FAE4A19724}"/>
              </a:ext>
            </a:extLst>
          </p:cNvPr>
          <p:cNvGrpSpPr/>
          <p:nvPr/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80680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B1126-542A-43AD-8078-EE356516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A5F98B-5F32-4561-BFBC-9F6E5DA0A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28700" y="2161903"/>
            <a:ext cx="10134600" cy="3743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3D0DD-B04E-4E48-8EE1-51E46131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1352D-F9C0-4442-9601-A09A7655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C0801-9C45-40AE-AB33-5742CDA4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78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946561-59BF-4566-AD2C-9B05C4771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6250" y="723899"/>
            <a:ext cx="2271849" cy="54102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F7870-6CBD-47E2-854C-68141BAA1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23900" y="723899"/>
            <a:ext cx="8302534" cy="5410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2FAF3-C106-49CB-A845-1FC7F7313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D5CCC-00E8-48FA-91A6-921E7B644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E1751-E7AA-406D-A977-1ACEF1FBD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60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DC87-4B97-4A7C-BC4C-6E772456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59FD9-57FD-4ABA-9FCD-795405253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BD40E-B0AA-47B8-900F-488A8AEC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E623C-1E35-4485-A5B4-A71969BE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C6BB9-EF4F-465E-985B-34521F68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088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F5577-D71B-4279-B07A-62F703E5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8367D-C35C-4023-BEBE-F834D033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FCF8A-B8C6-496A-98A5-BBB52DB70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DE45C10-227D-42DF-A888-EEFD3784F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900" y="750338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A214944-8898-48BC-AE6F-065DA7BBB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80478" y="4714704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4B3AAB-30C4-441D-B481-D253F8325953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CB6176-5585-40BC-BC9C-CA625F989F1B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7C4F1D9-97D8-43DD-A319-C56367F97FCE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5E64ED-B373-4866-B5A2-E805D3168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291" y="1274475"/>
            <a:ext cx="3761832" cy="2823913"/>
          </a:xfrm>
        </p:spPr>
        <p:txBody>
          <a:bodyPr anchor="b">
            <a:normAutofit/>
          </a:bodyPr>
          <a:lstStyle>
            <a:lvl1pPr algn="ctr">
              <a:defRPr sz="3200" cap="all" spc="6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D6168-DDAE-41B2-A0D5-42185A2D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756" y="2730304"/>
            <a:ext cx="4383030" cy="13973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3191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825EB-71EE-41B3-89D2-47A0C7C35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2F7D-C4AD-4BD4-AAC8-F0223EE4A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7305" y="2155369"/>
            <a:ext cx="4953000" cy="39983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FB088-28C6-4667-8DF2-0DE32AE3E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55369"/>
            <a:ext cx="4953000" cy="3998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6095F-AE34-4E94-B722-E3A1205AE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6A8E6-BD94-48EA-8F35-DA0DF910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78AEF-56B8-49F5-81E8-663B1FFA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892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873F-001F-4254-97F3-05329E6A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55171"/>
            <a:ext cx="10134600" cy="11355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7B575-060F-4296-A28A-93DA109F9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7306" y="1801620"/>
            <a:ext cx="4849036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581A51-F4D1-4A02-9918-C416F820B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7306" y="2619103"/>
            <a:ext cx="4849036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916D0-3DFE-455D-9888-3FDEFD3D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108" y="1801620"/>
            <a:ext cx="4904585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93D763-0643-4A48-8007-93391C59F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108" y="2619103"/>
            <a:ext cx="4904585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A2D07B-3A5D-41C2-83B8-BD1AD6522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2C1367-FE5A-4CDD-B85B-724FFFE5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2F244-23EB-4E1A-B74F-77F23F87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493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6C0A-BEF4-4DE4-A9D2-C60298FC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67C0AC-3C98-4D68-AE72-CFFA1638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7722A-E2E4-45D2-8A20-4853ED683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B9201-B20B-4412-B745-F2F6A914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013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4889A-9ABE-4409-BAD8-F84C36C1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DA5A70-FE21-4CB6-A67B-1DC798E9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4AD11-7FD2-432C-A6AB-395BE927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003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97CF-9CDD-4E78-8F35-A2FFE786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94BFE-7A85-4123-B0F7-4DB1C141C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6800"/>
            <a:ext cx="6172200" cy="48386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EFD6D-1929-4A73-A860-22A36FF5C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399A5-94A1-4452-AFF0-918BDA8B1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589D8-DD83-406C-A77A-176D23993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46024-82ED-40EF-8846-F6CC44BC5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33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D12FA-83A4-42AF-98D7-312C4C5A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F1DC8-2932-4C6E-BFBB-8BA1C9598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5942012" cy="4838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E0000-EF01-46A5-8A71-25FB7EA3F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AD40B-9246-4532-9F73-5BA9061C3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6B9A0-5B1C-4F7B-828A-EF74E5147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2E99FB-C932-4165-A612-8B302D8F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010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E7638-D991-46E7-BF2C-67D1AC829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23900"/>
            <a:ext cx="10134600" cy="12884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C6B9C-4923-4DAB-9748-D5CD289EB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2161903"/>
            <a:ext cx="10134600" cy="3969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78CF6-4B33-40E4-B881-5F4C56837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4765" y="6245032"/>
            <a:ext cx="5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E857E-F564-4539-9984-10435B614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841" y="6245032"/>
            <a:ext cx="2659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C485584D-7D79-4248-9986-4CA35242F944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EABEF-B998-4B11-A878-8F492F8E3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9964" y="6245033"/>
            <a:ext cx="41122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B54D17-3792-403D-9127-495845021D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60920 w 12192000"/>
              <a:gd name="connsiteY0" fmla="*/ 157606 h 6858000"/>
              <a:gd name="connsiteX1" fmla="*/ 160920 w 12192000"/>
              <a:gd name="connsiteY1" fmla="*/ 6700394 h 6858000"/>
              <a:gd name="connsiteX2" fmla="*/ 12031081 w 12192000"/>
              <a:gd name="connsiteY2" fmla="*/ 6700394 h 6858000"/>
              <a:gd name="connsiteX3" fmla="*/ 12031081 w 12192000"/>
              <a:gd name="connsiteY3" fmla="*/ 1576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0920" y="157606"/>
                </a:moveTo>
                <a:lnTo>
                  <a:pt x="160920" y="6700394"/>
                </a:lnTo>
                <a:lnTo>
                  <a:pt x="12031081" y="6700394"/>
                </a:lnTo>
                <a:lnTo>
                  <a:pt x="12031081" y="1576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19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Tx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-228600" algn="l" defTabSz="914400" rtl="0" eaLnBrk="1" latinLnBrk="0" hangingPunct="1">
        <a:lnSpc>
          <a:spcPct val="11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cVAuHxEQfQ" TargetMode="External"/><Relationship Id="rId2" Type="http://schemas.openxmlformats.org/officeDocument/2006/relationships/hyperlink" Target="https://www.youtube.com/watch?v=sn8UME5kik4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AB7CFDD-E67B-4078-9BD0-D09D4200E4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91E377-3C4E-4C42-B42C-858169F3A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C60BEF-0599-0EF2-7B37-144FF40230A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</a:blip>
          <a:srcRect/>
          <a:stretch/>
        </p:blipFill>
        <p:spPr>
          <a:xfrm>
            <a:off x="-1" y="1"/>
            <a:ext cx="12192001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48907A-1814-5AB1-AB8F-C73DEF620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5401" y="1066801"/>
            <a:ext cx="7272408" cy="2077328"/>
          </a:xfrm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Mental Health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D15B70-5B1C-ED94-7D40-3345FD30D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8988" y="4876803"/>
            <a:ext cx="5074022" cy="1257295"/>
          </a:xfrm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Depression &amp; Anxiety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1B7537E-7B93-4306-B9DF-4CD583E0A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37480"/>
            <a:ext cx="867485" cy="115439"/>
            <a:chOff x="8910933" y="1861308"/>
            <a:chExt cx="867485" cy="11543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0AB796C-11E6-468E-9C0D-38940D8E2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FC9ACE4-DF02-4B56-B482-DDAD2EC09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99CC309-9401-4122-8206-A304650EFC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7341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7DD4E-7E49-F21B-AD45-C816538E0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you help?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DA4D0-20C4-DB7C-331E-0CBB39E1F1F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F46710"/>
                </a:solidFill>
              </a:rPr>
              <a:t>Communication &amp; Support</a:t>
            </a:r>
          </a:p>
          <a:p>
            <a:pPr algn="l" font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545D7E"/>
                </a:solidFill>
                <a:effectLst/>
              </a:rPr>
              <a:t>Active listening:</a:t>
            </a:r>
            <a:r>
              <a:rPr lang="en-US" b="0" i="0" dirty="0">
                <a:solidFill>
                  <a:srgbClr val="545D7E"/>
                </a:solidFill>
                <a:effectLst/>
              </a:rPr>
              <a:t> Be present and attentive when they talk about their feelings, without interrupting or minimizing their experiences. </a:t>
            </a:r>
          </a:p>
          <a:p>
            <a:pPr algn="l" font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545D7E"/>
                </a:solidFill>
                <a:effectLst/>
              </a:rPr>
              <a:t>Validate their emotions:</a:t>
            </a:r>
            <a:r>
              <a:rPr lang="en-US" b="0" i="0" dirty="0">
                <a:solidFill>
                  <a:srgbClr val="545D7E"/>
                </a:solidFill>
                <a:effectLst/>
              </a:rPr>
              <a:t> Let them know you understand and believe their feelings are valid. </a:t>
            </a:r>
          </a:p>
          <a:p>
            <a:pPr algn="l" font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545D7E"/>
                </a:solidFill>
                <a:effectLst/>
              </a:rPr>
              <a:t>Express care and concern:</a:t>
            </a:r>
            <a:r>
              <a:rPr lang="en-US" b="0" i="0" dirty="0">
                <a:solidFill>
                  <a:srgbClr val="545D7E"/>
                </a:solidFill>
                <a:effectLst/>
              </a:rPr>
              <a:t> Regularly remind them that you are there for them and want to help. </a:t>
            </a:r>
          </a:p>
          <a:p>
            <a:pPr algn="l">
              <a:spcBef>
                <a:spcPts val="6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545D7E"/>
                </a:solidFill>
                <a:effectLst/>
              </a:rPr>
              <a:t>Avoid judgment:</a:t>
            </a:r>
            <a:r>
              <a:rPr lang="en-US" b="0" i="0" dirty="0">
                <a:solidFill>
                  <a:srgbClr val="545D7E"/>
                </a:solidFill>
                <a:effectLst/>
              </a:rPr>
              <a:t> Do not criticize or blame them for their struggles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F136B-60D4-88A7-0C80-017E05A731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F46710"/>
                </a:solidFill>
              </a:rPr>
              <a:t>Lifestyle Changes</a:t>
            </a:r>
          </a:p>
          <a:p>
            <a:pPr algn="l" font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545D7E"/>
                </a:solidFill>
                <a:effectLst/>
              </a:rPr>
              <a:t>Regular exercise:</a:t>
            </a:r>
            <a:r>
              <a:rPr lang="en-US" b="0" i="0" dirty="0">
                <a:solidFill>
                  <a:srgbClr val="545D7E"/>
                </a:solidFill>
                <a:effectLst/>
              </a:rPr>
              <a:t> Encourage moderate physical activity like walking, swimming, or yoga, which can significantly improve mood. </a:t>
            </a:r>
          </a:p>
          <a:p>
            <a:pPr algn="l" font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545D7E"/>
                </a:solidFill>
                <a:effectLst/>
              </a:rPr>
              <a:t>Healthy diet:</a:t>
            </a:r>
            <a:r>
              <a:rPr lang="en-US" b="0" i="0" dirty="0">
                <a:solidFill>
                  <a:srgbClr val="545D7E"/>
                </a:solidFill>
                <a:effectLst/>
              </a:rPr>
              <a:t> Promote a balanced diet with plenty of fruits, vegetables, and whole grains. </a:t>
            </a:r>
          </a:p>
          <a:p>
            <a:pPr algn="l" font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545D7E"/>
                </a:solidFill>
                <a:effectLst/>
              </a:rPr>
              <a:t>Sleep hygiene:</a:t>
            </a:r>
            <a:r>
              <a:rPr lang="en-US" b="0" i="0" dirty="0">
                <a:solidFill>
                  <a:srgbClr val="545D7E"/>
                </a:solidFill>
                <a:effectLst/>
              </a:rPr>
              <a:t> Establish a consistent sleep schedule and create a relaxing bedtime routine. </a:t>
            </a:r>
          </a:p>
          <a:p>
            <a:pPr algn="l">
              <a:spcBef>
                <a:spcPts val="6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545D7E"/>
                </a:solidFill>
                <a:effectLst/>
              </a:rPr>
              <a:t>Stress management techniques:</a:t>
            </a:r>
            <a:r>
              <a:rPr lang="en-US" b="0" i="0" dirty="0">
                <a:solidFill>
                  <a:srgbClr val="545D7E"/>
                </a:solidFill>
                <a:effectLst/>
              </a:rPr>
              <a:t> Teach relaxation methods like deep breathing, meditation, or progressive muscle relaxation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406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17B25-481B-6BAB-51E4-B4D368D87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131D-59FD-5135-FBD5-9508C363EE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solidFill>
                  <a:srgbClr val="F46710"/>
                </a:solidFill>
              </a:rPr>
              <a:t>Engaging Activities</a:t>
            </a:r>
          </a:p>
          <a:p>
            <a:pPr algn="l" font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545D7E"/>
                </a:solidFill>
                <a:effectLst/>
              </a:rPr>
              <a:t>Social interaction:</a:t>
            </a:r>
            <a:r>
              <a:rPr lang="en-US" b="0" i="0" dirty="0">
                <a:solidFill>
                  <a:srgbClr val="545D7E"/>
                </a:solidFill>
                <a:effectLst/>
              </a:rPr>
              <a:t> Spend time with loved ones, join social groups, or plan outings to combat isolation. </a:t>
            </a:r>
          </a:p>
          <a:p>
            <a:pPr algn="l" font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545D7E"/>
                </a:solidFill>
                <a:effectLst/>
              </a:rPr>
              <a:t>Hobbies and interests:</a:t>
            </a:r>
            <a:r>
              <a:rPr lang="en-US" b="0" i="0" dirty="0">
                <a:solidFill>
                  <a:srgbClr val="545D7E"/>
                </a:solidFill>
                <a:effectLst/>
              </a:rPr>
              <a:t> Encourage them to participate in activities they enjoy, like reading, music, art, or gardening. </a:t>
            </a:r>
          </a:p>
          <a:p>
            <a:pPr algn="l">
              <a:spcBef>
                <a:spcPts val="6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545D7E"/>
                </a:solidFill>
                <a:effectLst/>
              </a:rPr>
              <a:t>Mindfulness practices:</a:t>
            </a:r>
            <a:r>
              <a:rPr lang="en-US" b="0" i="0" dirty="0">
                <a:solidFill>
                  <a:srgbClr val="545D7E"/>
                </a:solidFill>
                <a:effectLst/>
              </a:rPr>
              <a:t> Introduce mindfulness exercises to focus on the present moment.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DC9A8F-1829-2006-5E30-894F9F3A84A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solidFill>
                  <a:srgbClr val="F46710"/>
                </a:solidFill>
              </a:rPr>
              <a:t>Professional Support</a:t>
            </a:r>
          </a:p>
          <a:p>
            <a:pPr algn="l" font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545D7E"/>
                </a:solidFill>
                <a:effectLst/>
              </a:rPr>
              <a:t>Therapy:</a:t>
            </a:r>
            <a:r>
              <a:rPr lang="en-US" b="0" i="0" dirty="0">
                <a:solidFill>
                  <a:srgbClr val="545D7E"/>
                </a:solidFill>
                <a:effectLst/>
              </a:rPr>
              <a:t> Suggest seeking professional therapy from a psychologist or counselor. </a:t>
            </a:r>
          </a:p>
          <a:p>
            <a:pPr algn="l" font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545D7E"/>
                </a:solidFill>
                <a:effectLst/>
              </a:rPr>
              <a:t>Medication review:</a:t>
            </a:r>
            <a:r>
              <a:rPr lang="en-US" b="0" i="0" dirty="0">
                <a:solidFill>
                  <a:srgbClr val="545D7E"/>
                </a:solidFill>
                <a:effectLst/>
              </a:rPr>
              <a:t> If they are taking medication, ensure they are following their doctor's instructions and discuss any side effects. </a:t>
            </a:r>
          </a:p>
          <a:p>
            <a:pPr algn="l">
              <a:spcBef>
                <a:spcPts val="6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545D7E"/>
                </a:solidFill>
                <a:effectLst/>
              </a:rPr>
              <a:t>Medical check-up:</a:t>
            </a:r>
            <a:r>
              <a:rPr lang="en-US" b="0" i="0" dirty="0">
                <a:solidFill>
                  <a:srgbClr val="545D7E"/>
                </a:solidFill>
                <a:effectLst/>
              </a:rPr>
              <a:t> Encourage them to consult their doctor to rule out any underlying medical conditions that might contribute to their symptoms.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274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: Shape 1030">
            <a:extLst>
              <a:ext uri="{FF2B5EF4-FFF2-40B4-BE49-F238E27FC236}">
                <a16:creationId xmlns:a16="http://schemas.microsoft.com/office/drawing/2014/main" id="{9EB54D17-3792-403D-9127-495845021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60920 w 12192000"/>
              <a:gd name="connsiteY0" fmla="*/ 157606 h 6858000"/>
              <a:gd name="connsiteX1" fmla="*/ 160920 w 12192000"/>
              <a:gd name="connsiteY1" fmla="*/ 6700394 h 6858000"/>
              <a:gd name="connsiteX2" fmla="*/ 12031081 w 12192000"/>
              <a:gd name="connsiteY2" fmla="*/ 6700394 h 6858000"/>
              <a:gd name="connsiteX3" fmla="*/ 12031081 w 12192000"/>
              <a:gd name="connsiteY3" fmla="*/ 1576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0920" y="157606"/>
                </a:moveTo>
                <a:lnTo>
                  <a:pt x="160920" y="6700394"/>
                </a:lnTo>
                <a:lnTo>
                  <a:pt x="12031081" y="6700394"/>
                </a:lnTo>
                <a:lnTo>
                  <a:pt x="12031081" y="1576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23076A4E-38BA-4BCB-BE40-AD144E24ED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5">
            <a:extLst>
              <a:ext uri="{FF2B5EF4-FFF2-40B4-BE49-F238E27FC236}">
                <a16:creationId xmlns:a16="http://schemas.microsoft.com/office/drawing/2014/main" id="{6D7753FE-7408-46D8-999A-0B0C34EA8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700" y="1028700"/>
            <a:ext cx="4038600" cy="484107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16082C-F4D4-93FC-DC63-3B9525ABE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4938" y="2400773"/>
            <a:ext cx="3246119" cy="26080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Resources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F660DA-DE68-9C4C-5E73-A1A7E8DF4A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39374" y="1897094"/>
            <a:ext cx="5181076" cy="271077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285750" indent="-285750" algn="ctr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Dial 911 for Emergent Assistance</a:t>
            </a:r>
          </a:p>
          <a:p>
            <a:pPr marL="285750" indent="-285750" algn="ctr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Dial 211 for resources in your area</a:t>
            </a:r>
          </a:p>
          <a:p>
            <a:pPr marL="285750" indent="-285750" algn="ctr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Dial  or text 988 to speak with a live counselor</a:t>
            </a:r>
          </a:p>
          <a:p>
            <a:pPr marL="285750" indent="-285750" algn="ctr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800" dirty="0"/>
          </a:p>
          <a:p>
            <a:pPr algn="ctr">
              <a:lnSpc>
                <a:spcPct val="100000"/>
              </a:lnSpc>
            </a:pPr>
            <a:r>
              <a:rPr lang="en-US" sz="1800" dirty="0">
                <a:solidFill>
                  <a:srgbClr val="F46710"/>
                </a:solidFill>
              </a:rPr>
              <a:t>WATCH &amp; LEARN</a:t>
            </a:r>
          </a:p>
          <a:p>
            <a:pPr marL="285750" indent="-285750" algn="ctr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800" dirty="0"/>
          </a:p>
          <a:p>
            <a:pPr algn="ctr">
              <a:lnSpc>
                <a:spcPct val="100000"/>
              </a:lnSpc>
            </a:pPr>
            <a:r>
              <a:rPr lang="en-US" sz="1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https://www.youtube.com/watch?v=sn8UME5kik4</a:t>
            </a:r>
            <a:endParaRPr lang="en-US" sz="1800" dirty="0"/>
          </a:p>
          <a:p>
            <a:pPr algn="ctr">
              <a:lnSpc>
                <a:spcPct val="100000"/>
              </a:lnSpc>
            </a:pPr>
            <a:r>
              <a:rPr lang="en-US" sz="1800" dirty="0">
                <a:hlinkClick r:id="rId3"/>
              </a:rPr>
              <a:t>https://www.youtube.com/watch?v=HcVAuHxEQfQ</a:t>
            </a:r>
            <a:endParaRPr lang="en-US" sz="1800" dirty="0"/>
          </a:p>
          <a:p>
            <a:pPr marL="285750" indent="-285750" algn="ctr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pic>
        <p:nvPicPr>
          <p:cNvPr id="1026" name="Picture 2" descr="Geriatric Mental Health Conditions ...">
            <a:extLst>
              <a:ext uri="{FF2B5EF4-FFF2-40B4-BE49-F238E27FC236}">
                <a16:creationId xmlns:a16="http://schemas.microsoft.com/office/drawing/2014/main" id="{464A5BC3-622C-1B29-48B1-4C76CC8CD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45939" y="1384210"/>
            <a:ext cx="3604115" cy="1895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7" name="Group 1036">
            <a:extLst>
              <a:ext uri="{FF2B5EF4-FFF2-40B4-BE49-F238E27FC236}">
                <a16:creationId xmlns:a16="http://schemas.microsoft.com/office/drawing/2014/main" id="{E30DE9CB-4267-487A-915E-5665607E9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614258" y="4550150"/>
            <a:ext cx="867485" cy="115439"/>
            <a:chOff x="8910933" y="1861308"/>
            <a:chExt cx="867485" cy="115439"/>
          </a:xfrm>
        </p:grpSpPr>
        <p:sp>
          <p:nvSpPr>
            <p:cNvPr id="1038" name="Rectangle 1037">
              <a:extLst>
                <a:ext uri="{FF2B5EF4-FFF2-40B4-BE49-F238E27FC236}">
                  <a16:creationId xmlns:a16="http://schemas.microsoft.com/office/drawing/2014/main" id="{E237361B-A61F-4EEA-8554-10DEFF0AB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39" name="Straight Connector 1038">
              <a:extLst>
                <a:ext uri="{FF2B5EF4-FFF2-40B4-BE49-F238E27FC236}">
                  <a16:creationId xmlns:a16="http://schemas.microsoft.com/office/drawing/2014/main" id="{BBBC8A6A-A883-4F9C-82BA-607223F36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0" name="Straight Connector 1039">
              <a:extLst>
                <a:ext uri="{FF2B5EF4-FFF2-40B4-BE49-F238E27FC236}">
                  <a16:creationId xmlns:a16="http://schemas.microsoft.com/office/drawing/2014/main" id="{E234343E-05EC-4327-BA72-FD68FF049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Arrow: Down 4">
            <a:extLst>
              <a:ext uri="{FF2B5EF4-FFF2-40B4-BE49-F238E27FC236}">
                <a16:creationId xmlns:a16="http://schemas.microsoft.com/office/drawing/2014/main" id="{D2F97A3A-947B-C36C-2F11-9981E1A92BE5}"/>
              </a:ext>
            </a:extLst>
          </p:cNvPr>
          <p:cNvSpPr/>
          <p:nvPr/>
        </p:nvSpPr>
        <p:spPr>
          <a:xfrm>
            <a:off x="8472515" y="3546992"/>
            <a:ext cx="314794" cy="315567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473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9D3B3C7E-BC2D-4436-8B03-AC421FA66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57" name="Group 2056">
            <a:extLst>
              <a:ext uri="{FF2B5EF4-FFF2-40B4-BE49-F238E27FC236}">
                <a16:creationId xmlns:a16="http://schemas.microsoft.com/office/drawing/2014/main" id="{79B5D0C1-066E-4C02-A6B8-59FAE4A19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2058" name="Rectangle 2057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059" name="Straight Connector 2058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0" name="Straight Connector 2059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062" name="Rectangle 2061">
            <a:extLst>
              <a:ext uri="{FF2B5EF4-FFF2-40B4-BE49-F238E27FC236}">
                <a16:creationId xmlns:a16="http://schemas.microsoft.com/office/drawing/2014/main" id="{DD8EACB7-D372-470B-B76E-A829D0031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4" name="Rectangle 5">
            <a:extLst>
              <a:ext uri="{FF2B5EF4-FFF2-40B4-BE49-F238E27FC236}">
                <a16:creationId xmlns:a16="http://schemas.microsoft.com/office/drawing/2014/main" id="{C7EA4B13-46D3-41EE-95DA-7B2100DE9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24700" y="1028700"/>
            <a:ext cx="4038600" cy="484107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C1D121-A4A6-0ACA-6238-F2C4FB674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2924" y="1398850"/>
            <a:ext cx="3282152" cy="203015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kern="1200" cap="all" spc="390" baseline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Quiz Time!</a:t>
            </a:r>
          </a:p>
        </p:txBody>
      </p:sp>
      <p:pic>
        <p:nvPicPr>
          <p:cNvPr id="2050" name="Picture 2" descr="Quiz in marketing | Get Long Engagement ...">
            <a:extLst>
              <a:ext uri="{FF2B5EF4-FFF2-40B4-BE49-F238E27FC236}">
                <a16:creationId xmlns:a16="http://schemas.microsoft.com/office/drawing/2014/main" id="{32C65318-5BAB-3EE5-E07B-0B83B1C47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" r="5653"/>
          <a:stretch/>
        </p:blipFill>
        <p:spPr bwMode="auto">
          <a:xfrm>
            <a:off x="20" y="10"/>
            <a:ext cx="6095980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66" name="Group 2065">
            <a:extLst>
              <a:ext uri="{FF2B5EF4-FFF2-40B4-BE49-F238E27FC236}">
                <a16:creationId xmlns:a16="http://schemas.microsoft.com/office/drawing/2014/main" id="{DCEEEBE1-DC7B-4168-90C6-DB88876E30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710258" y="4550150"/>
            <a:ext cx="867485" cy="115439"/>
            <a:chOff x="8910933" y="1861308"/>
            <a:chExt cx="867485" cy="115439"/>
          </a:xfrm>
        </p:grpSpPr>
        <p:sp>
          <p:nvSpPr>
            <p:cNvPr id="2067" name="Rectangle 2066">
              <a:extLst>
                <a:ext uri="{FF2B5EF4-FFF2-40B4-BE49-F238E27FC236}">
                  <a16:creationId xmlns:a16="http://schemas.microsoft.com/office/drawing/2014/main" id="{43418E74-781F-419C-8C63-91C14AF8D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68" name="Straight Connector 2067">
              <a:extLst>
                <a:ext uri="{FF2B5EF4-FFF2-40B4-BE49-F238E27FC236}">
                  <a16:creationId xmlns:a16="http://schemas.microsoft.com/office/drawing/2014/main" id="{9B0F0D1C-98D5-4C46-961A-0E36168C31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9" name="Straight Connector 2068">
              <a:extLst>
                <a:ext uri="{FF2B5EF4-FFF2-40B4-BE49-F238E27FC236}">
                  <a16:creationId xmlns:a16="http://schemas.microsoft.com/office/drawing/2014/main" id="{23E9C99B-47BB-461B-AEDE-0B227C5B25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9983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AdornVTI">
  <a:themeElements>
    <a:clrScheme name="AnalogousFromLightSeedRightStep">
      <a:dk1>
        <a:srgbClr val="000000"/>
      </a:dk1>
      <a:lt1>
        <a:srgbClr val="FFFFFF"/>
      </a:lt1>
      <a:dk2>
        <a:srgbClr val="292441"/>
      </a:dk2>
      <a:lt2>
        <a:srgbClr val="E2E8E8"/>
      </a:lt2>
      <a:accent1>
        <a:srgbClr val="EE726E"/>
      </a:accent1>
      <a:accent2>
        <a:srgbClr val="E98D41"/>
      </a:accent2>
      <a:accent3>
        <a:srgbClr val="B3A444"/>
      </a:accent3>
      <a:accent4>
        <a:srgbClr val="8EB03A"/>
      </a:accent4>
      <a:accent5>
        <a:srgbClr val="5EB738"/>
      </a:accent5>
      <a:accent6>
        <a:srgbClr val="2EBA3E"/>
      </a:accent6>
      <a:hlink>
        <a:srgbClr val="568D8F"/>
      </a:hlink>
      <a:folHlink>
        <a:srgbClr val="7F7F7F"/>
      </a:folHlink>
    </a:clrScheme>
    <a:fontScheme name="Bembo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ornVTI" id="{497E3FA9-5A27-4D12-9D04-917BEF3D1303}" vid="{34192A01-61CA-4566-9818-841C607496F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326</Words>
  <Application>Microsoft Office PowerPoint</Application>
  <PresentationFormat>Widescreen</PresentationFormat>
  <Paragraphs>31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Bembo</vt:lpstr>
      <vt:lpstr>AdornVTI</vt:lpstr>
      <vt:lpstr>Mental Health</vt:lpstr>
      <vt:lpstr>How can you help?</vt:lpstr>
      <vt:lpstr>PowerPoint Presentation</vt:lpstr>
      <vt:lpstr>Resources</vt:lpstr>
      <vt:lpstr>Quiz Time!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Shanne Grandison</dc:creator>
  <cp:lastModifiedBy>Shanne Grandison</cp:lastModifiedBy>
  <cp:revision>1</cp:revision>
  <dcterms:created xsi:type="dcterms:W3CDTF">2025-01-13T16:12:45Z</dcterms:created>
  <dcterms:modified xsi:type="dcterms:W3CDTF">2025-01-13T17:11:33Z</dcterms:modified>
</cp:coreProperties>
</file>